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87" r:id="rId3"/>
    <p:sldId id="288" r:id="rId5"/>
    <p:sldId id="257" r:id="rId6"/>
    <p:sldId id="265" r:id="rId7"/>
    <p:sldId id="261" r:id="rId8"/>
    <p:sldId id="291" r:id="rId9"/>
    <p:sldId id="259" r:id="rId10"/>
    <p:sldId id="260" r:id="rId11"/>
    <p:sldId id="415" r:id="rId12"/>
    <p:sldId id="349" r:id="rId13"/>
    <p:sldId id="289" r:id="rId14"/>
    <p:sldId id="293" r:id="rId15"/>
    <p:sldId id="284" r:id="rId16"/>
    <p:sldId id="282" r:id="rId17"/>
    <p:sldId id="405" r:id="rId18"/>
    <p:sldId id="407" r:id="rId19"/>
    <p:sldId id="408" r:id="rId20"/>
    <p:sldId id="409" r:id="rId21"/>
    <p:sldId id="294" r:id="rId22"/>
    <p:sldId id="295" r:id="rId23"/>
    <p:sldId id="296" r:id="rId24"/>
  </p:sldIdLst>
  <p:sldSz cx="11522075" cy="6480175"/>
  <p:notesSz cx="6858000" cy="9144000"/>
  <p:embeddedFontLst>
    <p:embeddedFont>
      <p:font typeface="zihun70hao-lingyueheiti" panose="00000500000000000000" charset="0"/>
      <p:regular r:id="rId28"/>
    </p:embeddedFont>
    <p:embeddedFont>
      <p:font typeface="黑体" panose="02010609060101010101" charset="-122"/>
      <p:regular r:id="rId29"/>
    </p:embeddedFont>
    <p:embeddedFont>
      <p:font typeface="微软雅黑" panose="020B0503020204020204" charset="-122"/>
      <p:regular r:id="rId30"/>
    </p:embeddedFont>
    <p:embeddedFont>
      <p:font typeface="Calibri" panose="020F0502020204030204" charset="0"/>
      <p:regular r:id="rId31"/>
      <p:bold r:id="rId32"/>
      <p:italic r:id="rId33"/>
      <p:boldItalic r:id="rId34"/>
    </p:embeddedFont>
  </p:embeddedFontLst>
  <p:defaultTextStyle>
    <a:defPPr>
      <a:defRPr lang="zh-CN"/>
    </a:defPPr>
    <a:lvl1pPr marL="0" algn="l" defTabSz="913765" rtl="0" eaLnBrk="1" latinLnBrk="0" hangingPunct="1">
      <a:defRPr sz="1900" kern="1200">
        <a:solidFill>
          <a:schemeClr val="tx1"/>
        </a:solidFill>
        <a:latin typeface="+mn-lt"/>
        <a:ea typeface="+mn-ea"/>
        <a:cs typeface="+mn-cs"/>
      </a:defRPr>
    </a:lvl1pPr>
    <a:lvl2pPr marL="457200" algn="l" defTabSz="913765" rtl="0" eaLnBrk="1" latinLnBrk="0" hangingPunct="1">
      <a:defRPr sz="1900" kern="1200">
        <a:solidFill>
          <a:schemeClr val="tx1"/>
        </a:solidFill>
        <a:latin typeface="+mn-lt"/>
        <a:ea typeface="+mn-ea"/>
        <a:cs typeface="+mn-cs"/>
      </a:defRPr>
    </a:lvl2pPr>
    <a:lvl3pPr marL="914400" algn="l" defTabSz="913765" rtl="0" eaLnBrk="1" latinLnBrk="0" hangingPunct="1">
      <a:defRPr sz="1900" kern="1200">
        <a:solidFill>
          <a:schemeClr val="tx1"/>
        </a:solidFill>
        <a:latin typeface="+mn-lt"/>
        <a:ea typeface="+mn-ea"/>
        <a:cs typeface="+mn-cs"/>
      </a:defRPr>
    </a:lvl3pPr>
    <a:lvl4pPr marL="1371600" algn="l" defTabSz="913765" rtl="0" eaLnBrk="1" latinLnBrk="0" hangingPunct="1">
      <a:defRPr sz="1900" kern="1200">
        <a:solidFill>
          <a:schemeClr val="tx1"/>
        </a:solidFill>
        <a:latin typeface="+mn-lt"/>
        <a:ea typeface="+mn-ea"/>
        <a:cs typeface="+mn-cs"/>
      </a:defRPr>
    </a:lvl4pPr>
    <a:lvl5pPr marL="1828800" algn="l" defTabSz="913765" rtl="0" eaLnBrk="1" latinLnBrk="0" hangingPunct="1">
      <a:defRPr sz="1900" kern="1200">
        <a:solidFill>
          <a:schemeClr val="tx1"/>
        </a:solidFill>
        <a:latin typeface="+mn-lt"/>
        <a:ea typeface="+mn-ea"/>
        <a:cs typeface="+mn-cs"/>
      </a:defRPr>
    </a:lvl5pPr>
    <a:lvl6pPr marL="2286000" algn="l" defTabSz="913765" rtl="0" eaLnBrk="1" latinLnBrk="0" hangingPunct="1">
      <a:defRPr sz="1900" kern="1200">
        <a:solidFill>
          <a:schemeClr val="tx1"/>
        </a:solidFill>
        <a:latin typeface="+mn-lt"/>
        <a:ea typeface="+mn-ea"/>
        <a:cs typeface="+mn-cs"/>
      </a:defRPr>
    </a:lvl6pPr>
    <a:lvl7pPr marL="2743200" algn="l" defTabSz="913765" rtl="0" eaLnBrk="1" latinLnBrk="0" hangingPunct="1">
      <a:defRPr sz="1900" kern="1200">
        <a:solidFill>
          <a:schemeClr val="tx1"/>
        </a:solidFill>
        <a:latin typeface="+mn-lt"/>
        <a:ea typeface="+mn-ea"/>
        <a:cs typeface="+mn-cs"/>
      </a:defRPr>
    </a:lvl7pPr>
    <a:lvl8pPr marL="3200400" algn="l" defTabSz="913765" rtl="0" eaLnBrk="1" latinLnBrk="0" hangingPunct="1">
      <a:defRPr sz="1900" kern="1200">
        <a:solidFill>
          <a:schemeClr val="tx1"/>
        </a:solidFill>
        <a:latin typeface="+mn-lt"/>
        <a:ea typeface="+mn-ea"/>
        <a:cs typeface="+mn-cs"/>
      </a:defRPr>
    </a:lvl8pPr>
    <a:lvl9pPr marL="3657600" algn="l" defTabSz="913765" rtl="0" eaLnBrk="1" latinLnBrk="0" hangingPunct="1">
      <a:defRPr sz="1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ABBD"/>
    <a:srgbClr val="E5AC00"/>
    <a:srgbClr val="FF6565"/>
    <a:srgbClr val="00A6B7"/>
    <a:srgbClr val="E16C6D"/>
    <a:srgbClr val="4BACC6"/>
    <a:srgbClr val="E89400"/>
    <a:srgbClr val="FF1515"/>
    <a:srgbClr val="FE0000"/>
    <a:srgbClr val="E6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20" autoAdjust="0"/>
  </p:normalViewPr>
  <p:slideViewPr>
    <p:cSldViewPr>
      <p:cViewPr>
        <p:scale>
          <a:sx n="75" d="100"/>
          <a:sy n="75" d="100"/>
        </p:scale>
        <p:origin x="66" y="858"/>
      </p:cViewPr>
      <p:guideLst>
        <p:guide orient="horz" pos="2118"/>
        <p:guide pos="3692"/>
      </p:guideLst>
    </p:cSldViewPr>
  </p:slideViewPr>
  <p:outlineViewPr>
    <p:cViewPr>
      <p:scale>
        <a:sx n="33" d="100"/>
        <a:sy n="33" d="100"/>
      </p:scale>
      <p:origin x="0" y="0"/>
    </p:cViewPr>
  </p:outlineViewPr>
  <p:notesTextViewPr>
    <p:cViewPr>
      <p:scale>
        <a:sx n="1" d="1"/>
        <a:sy n="1" d="1"/>
      </p:scale>
      <p:origin x="0" y="0"/>
    </p:cViewPr>
  </p:notesTextViewPr>
  <p:sorterViewPr>
    <p:cViewPr>
      <p:scale>
        <a:sx n="60" d="100"/>
        <a:sy n="6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font" Target="fonts/font7.fntdata"/><Relationship Id="rId33" Type="http://schemas.openxmlformats.org/officeDocument/2006/relationships/font" Target="fonts/font6.fntdata"/><Relationship Id="rId32" Type="http://schemas.openxmlformats.org/officeDocument/2006/relationships/font" Target="fonts/font5.fntdata"/><Relationship Id="rId31" Type="http://schemas.openxmlformats.org/officeDocument/2006/relationships/font" Target="fonts/font4.fntdata"/><Relationship Id="rId30" Type="http://schemas.openxmlformats.org/officeDocument/2006/relationships/font" Target="fonts/font3.fntdata"/><Relationship Id="rId3" Type="http://schemas.openxmlformats.org/officeDocument/2006/relationships/slide" Target="slides/slide1.xml"/><Relationship Id="rId29" Type="http://schemas.openxmlformats.org/officeDocument/2006/relationships/font" Target="fonts/font2.fntdata"/><Relationship Id="rId28" Type="http://schemas.openxmlformats.org/officeDocument/2006/relationships/font" Target="fonts/font1.fntdata"/><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jpeg>
</file>

<file path=ppt/media/image13.png>
</file>

<file path=ppt/media/image2.pn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CC1BF0-7508-45EC-B055-BA64DE10FD2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A983A54-AF76-4553-9141-0FDD09D2185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983A54-AF76-4553-9141-0FDD09D2185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Picture 4"/>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87" b="87"/>
          <a:stretch>
            <a:fillRect/>
          </a:stretch>
        </p:blipFill>
        <p:spPr bwMode="auto">
          <a:xfrm>
            <a:off x="-22968" y="0"/>
            <a:ext cx="11545042" cy="64910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Click="0" advTm="3000">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p:transition spd="slow" advClick="0" advTm="3000">
    <p:push dir="u"/>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slow" advClick="0" advTm="3000">
    <p:push dir="u"/>
  </p:transition>
  <p:txStyles>
    <p:titleStyle>
      <a:lvl1pPr algn="ctr" defTabSz="913765"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37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3765"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3765"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3765" rtl="0" eaLnBrk="1" latinLnBrk="0" hangingPunct="1">
        <a:defRPr sz="1900" kern="1200">
          <a:solidFill>
            <a:schemeClr val="tx1"/>
          </a:solidFill>
          <a:latin typeface="+mn-lt"/>
          <a:ea typeface="+mn-ea"/>
          <a:cs typeface="+mn-cs"/>
        </a:defRPr>
      </a:lvl1pPr>
      <a:lvl2pPr marL="457200" algn="l" defTabSz="913765" rtl="0" eaLnBrk="1" latinLnBrk="0" hangingPunct="1">
        <a:defRPr sz="1900" kern="1200">
          <a:solidFill>
            <a:schemeClr val="tx1"/>
          </a:solidFill>
          <a:latin typeface="+mn-lt"/>
          <a:ea typeface="+mn-ea"/>
          <a:cs typeface="+mn-cs"/>
        </a:defRPr>
      </a:lvl2pPr>
      <a:lvl3pPr marL="914400" algn="l" defTabSz="913765" rtl="0" eaLnBrk="1" latinLnBrk="0" hangingPunct="1">
        <a:defRPr sz="1900" kern="1200">
          <a:solidFill>
            <a:schemeClr val="tx1"/>
          </a:solidFill>
          <a:latin typeface="+mn-lt"/>
          <a:ea typeface="+mn-ea"/>
          <a:cs typeface="+mn-cs"/>
        </a:defRPr>
      </a:lvl3pPr>
      <a:lvl4pPr marL="1371600" algn="l" defTabSz="913765" rtl="0" eaLnBrk="1" latinLnBrk="0" hangingPunct="1">
        <a:defRPr sz="1900" kern="1200">
          <a:solidFill>
            <a:schemeClr val="tx1"/>
          </a:solidFill>
          <a:latin typeface="+mn-lt"/>
          <a:ea typeface="+mn-ea"/>
          <a:cs typeface="+mn-cs"/>
        </a:defRPr>
      </a:lvl4pPr>
      <a:lvl5pPr marL="1828800" algn="l" defTabSz="913765" rtl="0" eaLnBrk="1" latinLnBrk="0" hangingPunct="1">
        <a:defRPr sz="1900" kern="1200">
          <a:solidFill>
            <a:schemeClr val="tx1"/>
          </a:solidFill>
          <a:latin typeface="+mn-lt"/>
          <a:ea typeface="+mn-ea"/>
          <a:cs typeface="+mn-cs"/>
        </a:defRPr>
      </a:lvl5pPr>
      <a:lvl6pPr marL="2286000" algn="l" defTabSz="913765" rtl="0" eaLnBrk="1" latinLnBrk="0" hangingPunct="1">
        <a:defRPr sz="1900" kern="1200">
          <a:solidFill>
            <a:schemeClr val="tx1"/>
          </a:solidFill>
          <a:latin typeface="+mn-lt"/>
          <a:ea typeface="+mn-ea"/>
          <a:cs typeface="+mn-cs"/>
        </a:defRPr>
      </a:lvl6pPr>
      <a:lvl7pPr marL="2743200" algn="l" defTabSz="913765" rtl="0" eaLnBrk="1" latinLnBrk="0" hangingPunct="1">
        <a:defRPr sz="1900" kern="1200">
          <a:solidFill>
            <a:schemeClr val="tx1"/>
          </a:solidFill>
          <a:latin typeface="+mn-lt"/>
          <a:ea typeface="+mn-ea"/>
          <a:cs typeface="+mn-cs"/>
        </a:defRPr>
      </a:lvl7pPr>
      <a:lvl8pPr marL="3200400" algn="l" defTabSz="913765" rtl="0" eaLnBrk="1" latinLnBrk="0" hangingPunct="1">
        <a:defRPr sz="1900" kern="1200">
          <a:solidFill>
            <a:schemeClr val="tx1"/>
          </a:solidFill>
          <a:latin typeface="+mn-lt"/>
          <a:ea typeface="+mn-ea"/>
          <a:cs typeface="+mn-cs"/>
        </a:defRPr>
      </a:lvl8pPr>
      <a:lvl9pPr marL="3657600" algn="l" defTabSz="913765"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hemeOverride" Target="../theme/themeOverride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hemeOverride" Target="../theme/themeOverride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hemeOverride" Target="../theme/themeOverride11.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xml"/><Relationship Id="rId2" Type="http://schemas.openxmlformats.org/officeDocument/2006/relationships/themeOverride" Target="../theme/themeOverride12.xml"/><Relationship Id="rId1" Type="http://schemas.openxmlformats.org/officeDocument/2006/relationships/image" Target="../media/image9.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hemeOverride" Target="../theme/themeOverride4.xml"/><Relationship Id="rId7" Type="http://schemas.openxmlformats.org/officeDocument/2006/relationships/image" Target="../media/image8.jpeg"/><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 Id="rId3" Type="http://schemas.openxmlformats.org/officeDocument/2006/relationships/image" Target="../media/image4.png"/><Relationship Id="rId2" Type="http://schemas.openxmlformats.org/officeDocument/2006/relationships/image" Target="../media/image3.jpeg"/><Relationship Id="rId10" Type="http://schemas.openxmlformats.org/officeDocument/2006/relationships/notesSlide" Target="../notesSlides/notesSlide4.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hemeOverride" Target="../theme/themeOverr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hemeOverride" Target="../theme/themeOverride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hemeOverride" Target="../theme/themeOverride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hemeOverride" Target="../theme/themeOverr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20887241">
            <a:off x="6147586" y="-3833810"/>
            <a:ext cx="10503370" cy="15841759"/>
            <a:chOff x="5338787" y="-3240632"/>
            <a:chExt cx="10503370" cy="15841759"/>
          </a:xfrm>
        </p:grpSpPr>
        <p:sp>
          <p:nvSpPr>
            <p:cNvPr id="9" name="任意多边形: 形状 8"/>
            <p:cNvSpPr/>
            <p:nvPr/>
          </p:nvSpPr>
          <p:spPr>
            <a:xfrm>
              <a:off x="6841157" y="-3240632"/>
              <a:ext cx="8123510" cy="6254527"/>
            </a:xfrm>
            <a:custGeom>
              <a:avLst/>
              <a:gdLst>
                <a:gd name="connsiteX0" fmla="*/ 4061755 w 8123510"/>
                <a:gd name="connsiteY0" fmla="*/ 0 h 6254527"/>
                <a:gd name="connsiteX1" fmla="*/ 8123510 w 8123510"/>
                <a:gd name="connsiteY1" fmla="*/ 4061755 h 6254527"/>
                <a:gd name="connsiteX2" fmla="*/ 8102540 w 8123510"/>
                <a:gd name="connsiteY2" fmla="*/ 4477046 h 6254527"/>
                <a:gd name="connsiteX3" fmla="*/ 8099118 w 8123510"/>
                <a:gd name="connsiteY3" fmla="*/ 4503972 h 6254527"/>
                <a:gd name="connsiteX4" fmla="*/ 8048989 w 8123510"/>
                <a:gd name="connsiteY4" fmla="*/ 4425778 h 6254527"/>
                <a:gd name="connsiteX5" fmla="*/ 4680918 w 8123510"/>
                <a:gd name="connsiteY5" fmla="*/ 2634989 h 6254527"/>
                <a:gd name="connsiteX6" fmla="*/ 665964 w 8123510"/>
                <a:gd name="connsiteY6" fmla="*/ 6078179 h 6254527"/>
                <a:gd name="connsiteX7" fmla="*/ 643555 w 8123510"/>
                <a:gd name="connsiteY7" fmla="*/ 6254527 h 6254527"/>
                <a:gd name="connsiteX8" fmla="*/ 588034 w 8123510"/>
                <a:gd name="connsiteY8" fmla="*/ 6167923 h 6254527"/>
                <a:gd name="connsiteX9" fmla="*/ 0 w 8123510"/>
                <a:gd name="connsiteY9" fmla="*/ 4061755 h 6254527"/>
                <a:gd name="connsiteX10" fmla="*/ 4061755 w 8123510"/>
                <a:gd name="connsiteY10" fmla="*/ 0 h 625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123510" h="6254527">
                  <a:moveTo>
                    <a:pt x="4061755" y="0"/>
                  </a:moveTo>
                  <a:cubicBezTo>
                    <a:pt x="6305000" y="0"/>
                    <a:pt x="8123510" y="1818510"/>
                    <a:pt x="8123510" y="4061755"/>
                  </a:cubicBezTo>
                  <a:cubicBezTo>
                    <a:pt x="8123510" y="4201958"/>
                    <a:pt x="8116406" y="4340502"/>
                    <a:pt x="8102540" y="4477046"/>
                  </a:cubicBezTo>
                  <a:lnTo>
                    <a:pt x="8099118" y="4503972"/>
                  </a:lnTo>
                  <a:lnTo>
                    <a:pt x="8048989" y="4425778"/>
                  </a:lnTo>
                  <a:cubicBezTo>
                    <a:pt x="7319062" y="3345345"/>
                    <a:pt x="6082946" y="2634989"/>
                    <a:pt x="4680918" y="2634989"/>
                  </a:cubicBezTo>
                  <a:cubicBezTo>
                    <a:pt x="2647977" y="2634989"/>
                    <a:pt x="963867" y="4128512"/>
                    <a:pt x="665964" y="6078179"/>
                  </a:cubicBezTo>
                  <a:lnTo>
                    <a:pt x="643555" y="6254527"/>
                  </a:lnTo>
                  <a:lnTo>
                    <a:pt x="588034" y="6167923"/>
                  </a:lnTo>
                  <a:cubicBezTo>
                    <a:pt x="214883" y="5553798"/>
                    <a:pt x="0" y="4832871"/>
                    <a:pt x="0" y="4061755"/>
                  </a:cubicBezTo>
                  <a:cubicBezTo>
                    <a:pt x="0" y="1818510"/>
                    <a:pt x="1818510" y="0"/>
                    <a:pt x="4061755" y="0"/>
                  </a:cubicBezTo>
                  <a:close/>
                </a:path>
              </a:pathLst>
            </a:custGeom>
            <a:solidFill>
              <a:schemeClr val="accent5"/>
            </a:solidFill>
            <a:ln>
              <a:noFill/>
            </a:ln>
            <a:effectLst>
              <a:outerShdw blurRad="254000" dist="114300" dir="108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0" name="任意多边形: 形状 9"/>
            <p:cNvSpPr/>
            <p:nvPr/>
          </p:nvSpPr>
          <p:spPr>
            <a:xfrm>
              <a:off x="7474902" y="-1124681"/>
              <a:ext cx="8123510" cy="5053835"/>
            </a:xfrm>
            <a:custGeom>
              <a:avLst/>
              <a:gdLst>
                <a:gd name="connsiteX0" fmla="*/ 4061755 w 8123510"/>
                <a:gd name="connsiteY0" fmla="*/ 0 h 5053835"/>
                <a:gd name="connsiteX1" fmla="*/ 8123510 w 8123510"/>
                <a:gd name="connsiteY1" fmla="*/ 4061755 h 5053835"/>
                <a:gd name="connsiteX2" fmla="*/ 8040990 w 8123510"/>
                <a:gd name="connsiteY2" fmla="*/ 4880340 h 5053835"/>
                <a:gd name="connsiteX3" fmla="*/ 8000947 w 8123510"/>
                <a:gd name="connsiteY3" fmla="*/ 5053835 h 5053835"/>
                <a:gd name="connsiteX4" fmla="*/ 7932050 w 8123510"/>
                <a:gd name="connsiteY4" fmla="*/ 4879096 h 5053835"/>
                <a:gd name="connsiteX5" fmla="*/ 3879329 w 8123510"/>
                <a:gd name="connsiteY5" fmla="*/ 2192772 h 5053835"/>
                <a:gd name="connsiteX6" fmla="*/ 117730 w 8123510"/>
                <a:gd name="connsiteY6" fmla="*/ 4310426 h 5053835"/>
                <a:gd name="connsiteX7" fmla="*/ 21144 w 8123510"/>
                <a:gd name="connsiteY7" fmla="*/ 4478405 h 5053835"/>
                <a:gd name="connsiteX8" fmla="*/ 20971 w 8123510"/>
                <a:gd name="connsiteY8" fmla="*/ 4477046 h 5053835"/>
                <a:gd name="connsiteX9" fmla="*/ 0 w 8123510"/>
                <a:gd name="connsiteY9" fmla="*/ 4061755 h 5053835"/>
                <a:gd name="connsiteX10" fmla="*/ 4061755 w 8123510"/>
                <a:gd name="connsiteY10" fmla="*/ 0 h 5053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123510" h="5053835">
                  <a:moveTo>
                    <a:pt x="4061755" y="0"/>
                  </a:moveTo>
                  <a:cubicBezTo>
                    <a:pt x="6305000" y="0"/>
                    <a:pt x="8123510" y="1818510"/>
                    <a:pt x="8123510" y="4061755"/>
                  </a:cubicBezTo>
                  <a:cubicBezTo>
                    <a:pt x="8123510" y="4342161"/>
                    <a:pt x="8095096" y="4615930"/>
                    <a:pt x="8040990" y="4880340"/>
                  </a:cubicBezTo>
                  <a:lnTo>
                    <a:pt x="8000947" y="5053835"/>
                  </a:lnTo>
                  <a:lnTo>
                    <a:pt x="7932050" y="4879096"/>
                  </a:lnTo>
                  <a:cubicBezTo>
                    <a:pt x="7264341" y="3300456"/>
                    <a:pt x="5701192" y="2192772"/>
                    <a:pt x="3879329" y="2192772"/>
                  </a:cubicBezTo>
                  <a:cubicBezTo>
                    <a:pt x="2285199" y="2192772"/>
                    <a:pt x="889147" y="3040843"/>
                    <a:pt x="117730" y="4310426"/>
                  </a:cubicBezTo>
                  <a:lnTo>
                    <a:pt x="21144" y="4478405"/>
                  </a:lnTo>
                  <a:lnTo>
                    <a:pt x="20971" y="4477046"/>
                  </a:lnTo>
                  <a:cubicBezTo>
                    <a:pt x="7104" y="4340502"/>
                    <a:pt x="0" y="4201958"/>
                    <a:pt x="0" y="4061755"/>
                  </a:cubicBezTo>
                  <a:cubicBezTo>
                    <a:pt x="0" y="1818510"/>
                    <a:pt x="1818510" y="0"/>
                    <a:pt x="4061755" y="0"/>
                  </a:cubicBezTo>
                  <a:close/>
                </a:path>
              </a:pathLst>
            </a:custGeom>
            <a:solidFill>
              <a:schemeClr val="accent6"/>
            </a:solidFill>
            <a:ln>
              <a:noFill/>
            </a:ln>
            <a:effectLst>
              <a:outerShdw blurRad="254000" dist="114300" dir="120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 name="任意多边形: 形状 11"/>
            <p:cNvSpPr/>
            <p:nvPr/>
          </p:nvSpPr>
          <p:spPr>
            <a:xfrm>
              <a:off x="7303251" y="935832"/>
              <a:ext cx="8538906" cy="8718564"/>
            </a:xfrm>
            <a:custGeom>
              <a:avLst/>
              <a:gdLst>
                <a:gd name="connsiteX0" fmla="*/ 3966398 w 8538906"/>
                <a:gd name="connsiteY0" fmla="*/ 0 h 8718564"/>
                <a:gd name="connsiteX1" fmla="*/ 8538906 w 8538906"/>
                <a:gd name="connsiteY1" fmla="*/ 4572508 h 8718564"/>
                <a:gd name="connsiteX2" fmla="*/ 5948769 w 8538906"/>
                <a:gd name="connsiteY2" fmla="*/ 8694117 h 8718564"/>
                <a:gd name="connsiteX3" fmla="*/ 5894694 w 8538906"/>
                <a:gd name="connsiteY3" fmla="*/ 8718564 h 8718564"/>
                <a:gd name="connsiteX4" fmla="*/ 5948927 w 8538906"/>
                <a:gd name="connsiteY4" fmla="*/ 8624244 h 8718564"/>
                <a:gd name="connsiteX5" fmla="*/ 6500804 w 8538906"/>
                <a:gd name="connsiteY5" fmla="*/ 6444715 h 8718564"/>
                <a:gd name="connsiteX6" fmla="*/ 1928296 w 8538906"/>
                <a:gd name="connsiteY6" fmla="*/ 1872207 h 8718564"/>
                <a:gd name="connsiteX7" fmla="*/ 148470 w 8538906"/>
                <a:gd name="connsiteY7" fmla="*/ 2231538 h 8718564"/>
                <a:gd name="connsiteX8" fmla="*/ 0 w 8538906"/>
                <a:gd name="connsiteY8" fmla="*/ 2298660 h 8718564"/>
                <a:gd name="connsiteX9" fmla="*/ 55868 w 8538906"/>
                <a:gd name="connsiteY9" fmla="*/ 2201497 h 8718564"/>
                <a:gd name="connsiteX10" fmla="*/ 3966398 w 8538906"/>
                <a:gd name="connsiteY10" fmla="*/ 0 h 8718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38906" h="8718564">
                  <a:moveTo>
                    <a:pt x="3966398" y="0"/>
                  </a:moveTo>
                  <a:cubicBezTo>
                    <a:pt x="6491724" y="0"/>
                    <a:pt x="8538906" y="2047182"/>
                    <a:pt x="8538906" y="4572508"/>
                  </a:cubicBezTo>
                  <a:cubicBezTo>
                    <a:pt x="8538906" y="6387586"/>
                    <a:pt x="7481329" y="7955654"/>
                    <a:pt x="5948769" y="8694117"/>
                  </a:cubicBezTo>
                  <a:lnTo>
                    <a:pt x="5894694" y="8718564"/>
                  </a:lnTo>
                  <a:lnTo>
                    <a:pt x="5948927" y="8624244"/>
                  </a:lnTo>
                  <a:cubicBezTo>
                    <a:pt x="6300884" y="7976350"/>
                    <a:pt x="6500804" y="7233880"/>
                    <a:pt x="6500804" y="6444715"/>
                  </a:cubicBezTo>
                  <a:cubicBezTo>
                    <a:pt x="6500804" y="3919389"/>
                    <a:pt x="4453622" y="1872207"/>
                    <a:pt x="1928296" y="1872207"/>
                  </a:cubicBezTo>
                  <a:cubicBezTo>
                    <a:pt x="1296965" y="1872207"/>
                    <a:pt x="695517" y="2000156"/>
                    <a:pt x="148470" y="2231538"/>
                  </a:cubicBezTo>
                  <a:lnTo>
                    <a:pt x="0" y="2298660"/>
                  </a:lnTo>
                  <a:lnTo>
                    <a:pt x="55868" y="2201497"/>
                  </a:lnTo>
                  <a:cubicBezTo>
                    <a:pt x="857827" y="881648"/>
                    <a:pt x="2309153" y="0"/>
                    <a:pt x="3966398" y="0"/>
                  </a:cubicBezTo>
                  <a:close/>
                </a:path>
              </a:pathLst>
            </a:custGeom>
            <a:solidFill>
              <a:schemeClr val="accent4"/>
            </a:solidFill>
            <a:ln>
              <a:noFill/>
            </a:ln>
            <a:effectLst>
              <a:outerShdw blurRad="254000" dist="114300" dir="15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6" name="任意多边形: 形状 15"/>
            <p:cNvSpPr/>
            <p:nvPr/>
          </p:nvSpPr>
          <p:spPr>
            <a:xfrm>
              <a:off x="6919127" y="2664023"/>
              <a:ext cx="7041374" cy="9937104"/>
            </a:xfrm>
            <a:custGeom>
              <a:avLst/>
              <a:gdLst>
                <a:gd name="connsiteX0" fmla="*/ 2072822 w 7041374"/>
                <a:gd name="connsiteY0" fmla="*/ 0 h 9937104"/>
                <a:gd name="connsiteX1" fmla="*/ 7041374 w 7041374"/>
                <a:gd name="connsiteY1" fmla="*/ 4968552 h 9937104"/>
                <a:gd name="connsiteX2" fmla="*/ 2072822 w 7041374"/>
                <a:gd name="connsiteY2" fmla="*/ 9937104 h 9937104"/>
                <a:gd name="connsiteX3" fmla="*/ 138838 w 7041374"/>
                <a:gd name="connsiteY3" fmla="*/ 9546650 h 9937104"/>
                <a:gd name="connsiteX4" fmla="*/ 0 w 7041374"/>
                <a:gd name="connsiteY4" fmla="*/ 9483883 h 9937104"/>
                <a:gd name="connsiteX5" fmla="*/ 216088 w 7041374"/>
                <a:gd name="connsiteY5" fmla="*/ 9398682 h 9937104"/>
                <a:gd name="connsiteX6" fmla="*/ 3250655 w 7041374"/>
                <a:gd name="connsiteY6" fmla="*/ 4820584 h 9937104"/>
                <a:gd name="connsiteX7" fmla="*/ 436176 w 7041374"/>
                <a:gd name="connsiteY7" fmla="*/ 341986 h 9937104"/>
                <a:gd name="connsiteX8" fmla="*/ 354926 w 7041374"/>
                <a:gd name="connsiteY8" fmla="*/ 305253 h 9937104"/>
                <a:gd name="connsiteX9" fmla="*/ 364468 w 7041374"/>
                <a:gd name="connsiteY9" fmla="*/ 301491 h 9937104"/>
                <a:gd name="connsiteX10" fmla="*/ 2072822 w 7041374"/>
                <a:gd name="connsiteY10" fmla="*/ 0 h 9937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41374" h="9937104">
                  <a:moveTo>
                    <a:pt x="2072822" y="0"/>
                  </a:moveTo>
                  <a:cubicBezTo>
                    <a:pt x="4816877" y="0"/>
                    <a:pt x="7041374" y="2224497"/>
                    <a:pt x="7041374" y="4968552"/>
                  </a:cubicBezTo>
                  <a:cubicBezTo>
                    <a:pt x="7041374" y="7712607"/>
                    <a:pt x="4816877" y="9937104"/>
                    <a:pt x="2072822" y="9937104"/>
                  </a:cubicBezTo>
                  <a:cubicBezTo>
                    <a:pt x="1386809" y="9937104"/>
                    <a:pt x="733267" y="9798073"/>
                    <a:pt x="138838" y="9546650"/>
                  </a:cubicBezTo>
                  <a:lnTo>
                    <a:pt x="0" y="9483883"/>
                  </a:lnTo>
                  <a:lnTo>
                    <a:pt x="216088" y="9398682"/>
                  </a:lnTo>
                  <a:cubicBezTo>
                    <a:pt x="1999375" y="8644415"/>
                    <a:pt x="3250655" y="6878625"/>
                    <a:pt x="3250655" y="4820584"/>
                  </a:cubicBezTo>
                  <a:cubicBezTo>
                    <a:pt x="3250655" y="2848295"/>
                    <a:pt x="2101476" y="1144410"/>
                    <a:pt x="436176" y="341986"/>
                  </a:cubicBezTo>
                  <a:lnTo>
                    <a:pt x="354926" y="305253"/>
                  </a:lnTo>
                  <a:lnTo>
                    <a:pt x="364468" y="301491"/>
                  </a:lnTo>
                  <a:cubicBezTo>
                    <a:pt x="897160" y="106446"/>
                    <a:pt x="1472560" y="0"/>
                    <a:pt x="2072822" y="0"/>
                  </a:cubicBezTo>
                  <a:close/>
                </a:path>
              </a:pathLst>
            </a:custGeom>
            <a:solidFill>
              <a:schemeClr val="accent3"/>
            </a:solidFill>
            <a:ln>
              <a:noFill/>
            </a:ln>
            <a:effectLst>
              <a:outerShdw blurRad="254000" dist="114300" dir="2154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9" name="任意多边形: 形状 18"/>
            <p:cNvSpPr/>
            <p:nvPr/>
          </p:nvSpPr>
          <p:spPr>
            <a:xfrm>
              <a:off x="5338787" y="2987857"/>
              <a:ext cx="5076411" cy="8939379"/>
            </a:xfrm>
            <a:custGeom>
              <a:avLst/>
              <a:gdLst>
                <a:gd name="connsiteX0" fmla="*/ 2046159 w 5076411"/>
                <a:gd name="connsiteY0" fmla="*/ 0 h 8939379"/>
                <a:gd name="connsiteX1" fmla="*/ 2261932 w 5076411"/>
                <a:gd name="connsiteY1" fmla="*/ 97548 h 8939379"/>
                <a:gd name="connsiteX2" fmla="*/ 5076411 w 5076411"/>
                <a:gd name="connsiteY2" fmla="*/ 4576147 h 8939379"/>
                <a:gd name="connsiteX3" fmla="*/ 2684234 w 5076411"/>
                <a:gd name="connsiteY3" fmla="*/ 8825385 h 8939379"/>
                <a:gd name="connsiteX4" fmla="*/ 2485979 w 5076411"/>
                <a:gd name="connsiteY4" fmla="*/ 8939379 h 8939379"/>
                <a:gd name="connsiteX5" fmla="*/ 2450679 w 5076411"/>
                <a:gd name="connsiteY5" fmla="*/ 8916748 h 8939379"/>
                <a:gd name="connsiteX6" fmla="*/ 0 w 5076411"/>
                <a:gd name="connsiteY6" fmla="*/ 4307572 h 8939379"/>
                <a:gd name="connsiteX7" fmla="*/ 2022769 w 5076411"/>
                <a:gd name="connsiteY7" fmla="*/ 18381 h 893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76411" h="8939379">
                  <a:moveTo>
                    <a:pt x="2046159" y="0"/>
                  </a:moveTo>
                  <a:lnTo>
                    <a:pt x="2261932" y="97548"/>
                  </a:lnTo>
                  <a:cubicBezTo>
                    <a:pt x="3927232" y="899973"/>
                    <a:pt x="5076411" y="2603858"/>
                    <a:pt x="5076411" y="4576147"/>
                  </a:cubicBezTo>
                  <a:cubicBezTo>
                    <a:pt x="5076411" y="6376933"/>
                    <a:pt x="4118400" y="7953964"/>
                    <a:pt x="2684234" y="8825385"/>
                  </a:cubicBezTo>
                  <a:lnTo>
                    <a:pt x="2485979" y="8939379"/>
                  </a:lnTo>
                  <a:lnTo>
                    <a:pt x="2450679" y="8916748"/>
                  </a:lnTo>
                  <a:cubicBezTo>
                    <a:pt x="972115" y="7917850"/>
                    <a:pt x="0" y="6226236"/>
                    <a:pt x="0" y="4307572"/>
                  </a:cubicBezTo>
                  <a:cubicBezTo>
                    <a:pt x="0" y="2580775"/>
                    <a:pt x="787413" y="1037888"/>
                    <a:pt x="2022769" y="18381"/>
                  </a:cubicBezTo>
                  <a:close/>
                </a:path>
              </a:pathLst>
            </a:custGeom>
            <a:solidFill>
              <a:schemeClr val="accent2"/>
            </a:solidFill>
            <a:ln>
              <a:noFill/>
            </a:ln>
            <a:effectLst>
              <a:outerShdw blurRad="254000" dist="1143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34" name="组合 33"/>
          <p:cNvGrpSpPr/>
          <p:nvPr/>
        </p:nvGrpSpPr>
        <p:grpSpPr>
          <a:xfrm>
            <a:off x="8183570" y="3670769"/>
            <a:ext cx="1237171" cy="1234286"/>
            <a:chOff x="1941706" y="3231482"/>
            <a:chExt cx="1212300" cy="1209474"/>
          </a:xfrm>
        </p:grpSpPr>
        <p:sp>
          <p:nvSpPr>
            <p:cNvPr id="35" name="任意多边形 74"/>
            <p:cNvSpPr/>
            <p:nvPr/>
          </p:nvSpPr>
          <p:spPr>
            <a:xfrm>
              <a:off x="1941706" y="3231482"/>
              <a:ext cx="1212300" cy="1209474"/>
            </a:xfrm>
            <a:custGeom>
              <a:avLst/>
              <a:gdLst>
                <a:gd name="connsiteX0" fmla="*/ 606149 w 1212300"/>
                <a:gd name="connsiteY0" fmla="*/ 219778 h 1209474"/>
                <a:gd name="connsiteX1" fmla="*/ 221190 w 1212300"/>
                <a:gd name="connsiteY1" fmla="*/ 604737 h 1209474"/>
                <a:gd name="connsiteX2" fmla="*/ 606149 w 1212300"/>
                <a:gd name="connsiteY2" fmla="*/ 989696 h 1209474"/>
                <a:gd name="connsiteX3" fmla="*/ 991108 w 1212300"/>
                <a:gd name="connsiteY3" fmla="*/ 604737 h 1209474"/>
                <a:gd name="connsiteX4" fmla="*/ 606149 w 1212300"/>
                <a:gd name="connsiteY4" fmla="*/ 219778 h 1209474"/>
                <a:gd name="connsiteX5" fmla="*/ 570726 w 1212300"/>
                <a:gd name="connsiteY5" fmla="*/ 0 h 1209474"/>
                <a:gd name="connsiteX6" fmla="*/ 641573 w 1212300"/>
                <a:gd name="connsiteY6" fmla="*/ 0 h 1209474"/>
                <a:gd name="connsiteX7" fmla="*/ 653064 w 1212300"/>
                <a:gd name="connsiteY7" fmla="*/ 60414 h 1209474"/>
                <a:gd name="connsiteX8" fmla="*/ 661820 w 1212300"/>
                <a:gd name="connsiteY8" fmla="*/ 60857 h 1209474"/>
                <a:gd name="connsiteX9" fmla="*/ 707034 w 1212300"/>
                <a:gd name="connsiteY9" fmla="*/ 69786 h 1209474"/>
                <a:gd name="connsiteX10" fmla="*/ 735306 w 1212300"/>
                <a:gd name="connsiteY10" fmla="*/ 12884 h 1209474"/>
                <a:gd name="connsiteX11" fmla="*/ 803526 w 1212300"/>
                <a:gd name="connsiteY11" fmla="*/ 31998 h 1209474"/>
                <a:gd name="connsiteX12" fmla="*/ 798126 w 1212300"/>
                <a:gd name="connsiteY12" fmla="*/ 95198 h 1209474"/>
                <a:gd name="connsiteX13" fmla="*/ 848903 w 1212300"/>
                <a:gd name="connsiteY13" fmla="*/ 115557 h 1209474"/>
                <a:gd name="connsiteX14" fmla="*/ 890307 w 1212300"/>
                <a:gd name="connsiteY14" fmla="*/ 69692 h 1209474"/>
                <a:gd name="connsiteX15" fmla="*/ 950840 w 1212300"/>
                <a:gd name="connsiteY15" fmla="*/ 106503 h 1209474"/>
                <a:gd name="connsiteX16" fmla="*/ 928932 w 1212300"/>
                <a:gd name="connsiteY16" fmla="*/ 164987 h 1209474"/>
                <a:gd name="connsiteX17" fmla="*/ 971748 w 1212300"/>
                <a:gd name="connsiteY17" fmla="*/ 199360 h 1209474"/>
                <a:gd name="connsiteX18" fmla="*/ 1024233 w 1212300"/>
                <a:gd name="connsiteY18" fmla="*/ 166213 h 1209474"/>
                <a:gd name="connsiteX19" fmla="*/ 1072590 w 1212300"/>
                <a:gd name="connsiteY19" fmla="*/ 217989 h 1209474"/>
                <a:gd name="connsiteX20" fmla="*/ 1034905 w 1212300"/>
                <a:gd name="connsiteY20" fmla="*/ 269502 h 1209474"/>
                <a:gd name="connsiteX21" fmla="*/ 1047793 w 1212300"/>
                <a:gd name="connsiteY21" fmla="*/ 284006 h 1209474"/>
                <a:gd name="connsiteX22" fmla="*/ 1065896 w 1212300"/>
                <a:gd name="connsiteY22" fmla="*/ 313574 h 1209474"/>
                <a:gd name="connsiteX23" fmla="*/ 1127152 w 1212300"/>
                <a:gd name="connsiteY23" fmla="*/ 295286 h 1209474"/>
                <a:gd name="connsiteX24" fmla="*/ 1159745 w 1212300"/>
                <a:gd name="connsiteY24" fmla="*/ 358190 h 1209474"/>
                <a:gd name="connsiteX25" fmla="*/ 1109155 w 1212300"/>
                <a:gd name="connsiteY25" fmla="*/ 397943 h 1209474"/>
                <a:gd name="connsiteX26" fmla="*/ 1123476 w 1212300"/>
                <a:gd name="connsiteY26" fmla="*/ 432252 h 1209474"/>
                <a:gd name="connsiteX27" fmla="*/ 1127413 w 1212300"/>
                <a:gd name="connsiteY27" fmla="*/ 448425 h 1209474"/>
                <a:gd name="connsiteX28" fmla="*/ 1191430 w 1212300"/>
                <a:gd name="connsiteY28" fmla="*/ 447341 h 1209474"/>
                <a:gd name="connsiteX29" fmla="*/ 1205844 w 1212300"/>
                <a:gd name="connsiteY29" fmla="*/ 516706 h 1209474"/>
                <a:gd name="connsiteX30" fmla="*/ 1145770 w 1212300"/>
                <a:gd name="connsiteY30" fmla="*/ 541598 h 1209474"/>
                <a:gd name="connsiteX31" fmla="*/ 1150013 w 1212300"/>
                <a:gd name="connsiteY31" fmla="*/ 594780 h 1209474"/>
                <a:gd name="connsiteX32" fmla="*/ 1212300 w 1212300"/>
                <a:gd name="connsiteY32" fmla="*/ 611099 h 1209474"/>
                <a:gd name="connsiteX33" fmla="*/ 1207465 w 1212300"/>
                <a:gd name="connsiteY33" fmla="*/ 681780 h 1209474"/>
                <a:gd name="connsiteX34" fmla="*/ 1143038 w 1212300"/>
                <a:gd name="connsiteY34" fmla="*/ 689527 h 1209474"/>
                <a:gd name="connsiteX35" fmla="*/ 1139569 w 1212300"/>
                <a:gd name="connsiteY35" fmla="*/ 712257 h 1209474"/>
                <a:gd name="connsiteX36" fmla="*/ 1131043 w 1212300"/>
                <a:gd name="connsiteY36" fmla="*/ 740961 h 1209474"/>
                <a:gd name="connsiteX37" fmla="*/ 1188216 w 1212300"/>
                <a:gd name="connsiteY37" fmla="*/ 774415 h 1209474"/>
                <a:gd name="connsiteX38" fmla="*/ 1164491 w 1212300"/>
                <a:gd name="connsiteY38" fmla="*/ 841171 h 1209474"/>
                <a:gd name="connsiteX39" fmla="*/ 1098564 w 1212300"/>
                <a:gd name="connsiteY39" fmla="*/ 830969 h 1209474"/>
                <a:gd name="connsiteX40" fmla="*/ 1075268 w 1212300"/>
                <a:gd name="connsiteY40" fmla="*/ 877883 h 1209474"/>
                <a:gd name="connsiteX41" fmla="*/ 1120962 w 1212300"/>
                <a:gd name="connsiteY41" fmla="*/ 925178 h 1209474"/>
                <a:gd name="connsiteX42" fmla="*/ 1080106 w 1212300"/>
                <a:gd name="connsiteY42" fmla="*/ 983058 h 1209474"/>
                <a:gd name="connsiteX43" fmla="*/ 1019565 w 1212300"/>
                <a:gd name="connsiteY43" fmla="*/ 955533 h 1209474"/>
                <a:gd name="connsiteX44" fmla="*/ 986510 w 1212300"/>
                <a:gd name="connsiteY44" fmla="*/ 992122 h 1209474"/>
                <a:gd name="connsiteX45" fmla="*/ 984130 w 1212300"/>
                <a:gd name="connsiteY45" fmla="*/ 994044 h 1209474"/>
                <a:gd name="connsiteX46" fmla="*/ 1015527 w 1212300"/>
                <a:gd name="connsiteY46" fmla="*/ 1052205 h 1209474"/>
                <a:gd name="connsiteX47" fmla="*/ 960571 w 1212300"/>
                <a:gd name="connsiteY47" fmla="*/ 1096915 h 1209474"/>
                <a:gd name="connsiteX48" fmla="*/ 909748 w 1212300"/>
                <a:gd name="connsiteY48" fmla="*/ 1054117 h 1209474"/>
                <a:gd name="connsiteX49" fmla="*/ 906487 w 1212300"/>
                <a:gd name="connsiteY49" fmla="*/ 1056751 h 1209474"/>
                <a:gd name="connsiteX50" fmla="*/ 864880 w 1212300"/>
                <a:gd name="connsiteY50" fmla="*/ 1080229 h 1209474"/>
                <a:gd name="connsiteX51" fmla="*/ 879731 w 1212300"/>
                <a:gd name="connsiteY51" fmla="*/ 1146075 h 1209474"/>
                <a:gd name="connsiteX52" fmla="*/ 814749 w 1212300"/>
                <a:gd name="connsiteY52" fmla="*/ 1174300 h 1209474"/>
                <a:gd name="connsiteX53" fmla="*/ 777013 w 1212300"/>
                <a:gd name="connsiteY53" fmla="*/ 1118870 h 1209474"/>
                <a:gd name="connsiteX54" fmla="*/ 765662 w 1212300"/>
                <a:gd name="connsiteY54" fmla="*/ 1123267 h 1209474"/>
                <a:gd name="connsiteX55" fmla="*/ 727130 w 1212300"/>
                <a:gd name="connsiteY55" fmla="*/ 1132005 h 1209474"/>
                <a:gd name="connsiteX56" fmla="*/ 723644 w 1212300"/>
                <a:gd name="connsiteY56" fmla="*/ 1199827 h 1209474"/>
                <a:gd name="connsiteX57" fmla="*/ 653457 w 1212300"/>
                <a:gd name="connsiteY57" fmla="*/ 1209474 h 1209474"/>
                <a:gd name="connsiteX58" fmla="*/ 631798 w 1212300"/>
                <a:gd name="connsiteY58" fmla="*/ 1145096 h 1209474"/>
                <a:gd name="connsiteX59" fmla="*/ 606150 w 1212300"/>
                <a:gd name="connsiteY59" fmla="*/ 1147005 h 1209474"/>
                <a:gd name="connsiteX60" fmla="*/ 580299 w 1212300"/>
                <a:gd name="connsiteY60" fmla="*/ 1145700 h 1209474"/>
                <a:gd name="connsiteX61" fmla="*/ 558843 w 1212300"/>
                <a:gd name="connsiteY61" fmla="*/ 1209474 h 1209474"/>
                <a:gd name="connsiteX62" fmla="*/ 488656 w 1212300"/>
                <a:gd name="connsiteY62" fmla="*/ 1199827 h 1209474"/>
                <a:gd name="connsiteX63" fmla="*/ 485224 w 1212300"/>
                <a:gd name="connsiteY63" fmla="*/ 1133066 h 1209474"/>
                <a:gd name="connsiteX64" fmla="*/ 444238 w 1212300"/>
                <a:gd name="connsiteY64" fmla="*/ 1122527 h 1209474"/>
                <a:gd name="connsiteX65" fmla="*/ 435252 w 1212300"/>
                <a:gd name="connsiteY65" fmla="*/ 1118923 h 1209474"/>
                <a:gd name="connsiteX66" fmla="*/ 397552 w 1212300"/>
                <a:gd name="connsiteY66" fmla="*/ 1174300 h 1209474"/>
                <a:gd name="connsiteX67" fmla="*/ 332570 w 1212300"/>
                <a:gd name="connsiteY67" fmla="*/ 1146075 h 1209474"/>
                <a:gd name="connsiteX68" fmla="*/ 347390 w 1212300"/>
                <a:gd name="connsiteY68" fmla="*/ 1080362 h 1209474"/>
                <a:gd name="connsiteX69" fmla="*/ 302981 w 1212300"/>
                <a:gd name="connsiteY69" fmla="*/ 1053756 h 1209474"/>
                <a:gd name="connsiteX70" fmla="*/ 251730 w 1212300"/>
                <a:gd name="connsiteY70" fmla="*/ 1096915 h 1209474"/>
                <a:gd name="connsiteX71" fmla="*/ 196773 w 1212300"/>
                <a:gd name="connsiteY71" fmla="*/ 1052205 h 1209474"/>
                <a:gd name="connsiteX72" fmla="*/ 228407 w 1212300"/>
                <a:gd name="connsiteY72" fmla="*/ 993606 h 1209474"/>
                <a:gd name="connsiteX73" fmla="*/ 196589 w 1212300"/>
                <a:gd name="connsiteY73" fmla="*/ 961310 h 1209474"/>
                <a:gd name="connsiteX74" fmla="*/ 192451 w 1212300"/>
                <a:gd name="connsiteY74" fmla="*/ 955662 h 1209474"/>
                <a:gd name="connsiteX75" fmla="*/ 132195 w 1212300"/>
                <a:gd name="connsiteY75" fmla="*/ 983058 h 1209474"/>
                <a:gd name="connsiteX76" fmla="*/ 91339 w 1212300"/>
                <a:gd name="connsiteY76" fmla="*/ 925178 h 1209474"/>
                <a:gd name="connsiteX77" fmla="*/ 137009 w 1212300"/>
                <a:gd name="connsiteY77" fmla="*/ 877908 h 1209474"/>
                <a:gd name="connsiteX78" fmla="*/ 113994 w 1212300"/>
                <a:gd name="connsiteY78" fmla="*/ 830929 h 1209474"/>
                <a:gd name="connsiteX79" fmla="*/ 47809 w 1212300"/>
                <a:gd name="connsiteY79" fmla="*/ 841171 h 1209474"/>
                <a:gd name="connsiteX80" fmla="*/ 24084 w 1212300"/>
                <a:gd name="connsiteY80" fmla="*/ 774415 h 1209474"/>
                <a:gd name="connsiteX81" fmla="*/ 81587 w 1212300"/>
                <a:gd name="connsiteY81" fmla="*/ 740768 h 1209474"/>
                <a:gd name="connsiteX82" fmla="*/ 70938 w 1212300"/>
                <a:gd name="connsiteY82" fmla="*/ 703091 h 1209474"/>
                <a:gd name="connsiteX83" fmla="*/ 69043 w 1212300"/>
                <a:gd name="connsiteY83" fmla="*/ 689500 h 1209474"/>
                <a:gd name="connsiteX84" fmla="*/ 4835 w 1212300"/>
                <a:gd name="connsiteY84" fmla="*/ 681780 h 1209474"/>
                <a:gd name="connsiteX85" fmla="*/ 0 w 1212300"/>
                <a:gd name="connsiteY85" fmla="*/ 611099 h 1209474"/>
                <a:gd name="connsiteX86" fmla="*/ 62033 w 1212300"/>
                <a:gd name="connsiteY86" fmla="*/ 594846 h 1209474"/>
                <a:gd name="connsiteX87" fmla="*/ 64142 w 1212300"/>
                <a:gd name="connsiteY87" fmla="*/ 550291 h 1209474"/>
                <a:gd name="connsiteX88" fmla="*/ 65806 w 1212300"/>
                <a:gd name="connsiteY88" fmla="*/ 541298 h 1209474"/>
                <a:gd name="connsiteX89" fmla="*/ 6456 w 1212300"/>
                <a:gd name="connsiteY89" fmla="*/ 516706 h 1209474"/>
                <a:gd name="connsiteX90" fmla="*/ 20870 w 1212300"/>
                <a:gd name="connsiteY90" fmla="*/ 447341 h 1209474"/>
                <a:gd name="connsiteX91" fmla="*/ 84476 w 1212300"/>
                <a:gd name="connsiteY91" fmla="*/ 448419 h 1209474"/>
                <a:gd name="connsiteX92" fmla="*/ 103307 w 1212300"/>
                <a:gd name="connsiteY92" fmla="*/ 398070 h 1209474"/>
                <a:gd name="connsiteX93" fmla="*/ 52555 w 1212300"/>
                <a:gd name="connsiteY93" fmla="*/ 358190 h 1209474"/>
                <a:gd name="connsiteX94" fmla="*/ 85149 w 1212300"/>
                <a:gd name="connsiteY94" fmla="*/ 295286 h 1209474"/>
                <a:gd name="connsiteX95" fmla="*/ 145210 w 1212300"/>
                <a:gd name="connsiteY95" fmla="*/ 313217 h 1209474"/>
                <a:gd name="connsiteX96" fmla="*/ 148057 w 1212300"/>
                <a:gd name="connsiteY96" fmla="*/ 308107 h 1209474"/>
                <a:gd name="connsiteX97" fmla="*/ 176724 w 1212300"/>
                <a:gd name="connsiteY97" fmla="*/ 268584 h 1209474"/>
                <a:gd name="connsiteX98" fmla="*/ 139711 w 1212300"/>
                <a:gd name="connsiteY98" fmla="*/ 217989 h 1209474"/>
                <a:gd name="connsiteX99" fmla="*/ 188068 w 1212300"/>
                <a:gd name="connsiteY99" fmla="*/ 166213 h 1209474"/>
                <a:gd name="connsiteX100" fmla="*/ 241027 w 1212300"/>
                <a:gd name="connsiteY100" fmla="*/ 199659 h 1209474"/>
                <a:gd name="connsiteX101" fmla="*/ 269262 w 1212300"/>
                <a:gd name="connsiteY101" fmla="*/ 174752 h 1209474"/>
                <a:gd name="connsiteX102" fmla="*/ 283412 w 1212300"/>
                <a:gd name="connsiteY102" fmla="*/ 165102 h 1209474"/>
                <a:gd name="connsiteX103" fmla="*/ 261461 w 1212300"/>
                <a:gd name="connsiteY103" fmla="*/ 106503 h 1209474"/>
                <a:gd name="connsiteX104" fmla="*/ 321994 w 1212300"/>
                <a:gd name="connsiteY104" fmla="*/ 69692 h 1209474"/>
                <a:gd name="connsiteX105" fmla="*/ 363991 w 1212300"/>
                <a:gd name="connsiteY105" fmla="*/ 116215 h 1209474"/>
                <a:gd name="connsiteX106" fmla="*/ 399902 w 1212300"/>
                <a:gd name="connsiteY106" fmla="*/ 98466 h 1209474"/>
                <a:gd name="connsiteX107" fmla="*/ 414057 w 1212300"/>
                <a:gd name="connsiteY107" fmla="*/ 93815 h 1209474"/>
                <a:gd name="connsiteX108" fmla="*/ 408775 w 1212300"/>
                <a:gd name="connsiteY108" fmla="*/ 31998 h 1209474"/>
                <a:gd name="connsiteX109" fmla="*/ 476994 w 1212300"/>
                <a:gd name="connsiteY109" fmla="*/ 12884 h 1209474"/>
                <a:gd name="connsiteX110" fmla="*/ 504807 w 1212300"/>
                <a:gd name="connsiteY110" fmla="*/ 68861 h 1209474"/>
                <a:gd name="connsiteX111" fmla="*/ 550480 w 1212300"/>
                <a:gd name="connsiteY111" fmla="*/ 60857 h 1209474"/>
                <a:gd name="connsiteX112" fmla="*/ 559236 w 1212300"/>
                <a:gd name="connsiteY112" fmla="*/ 60414 h 120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212300" h="1209474">
                  <a:moveTo>
                    <a:pt x="606149" y="219778"/>
                  </a:moveTo>
                  <a:cubicBezTo>
                    <a:pt x="393542" y="219778"/>
                    <a:pt x="221190" y="392130"/>
                    <a:pt x="221190" y="604737"/>
                  </a:cubicBezTo>
                  <a:cubicBezTo>
                    <a:pt x="221190" y="817344"/>
                    <a:pt x="393542" y="989696"/>
                    <a:pt x="606149" y="989696"/>
                  </a:cubicBezTo>
                  <a:cubicBezTo>
                    <a:pt x="818756" y="989696"/>
                    <a:pt x="991108" y="817344"/>
                    <a:pt x="991108" y="604737"/>
                  </a:cubicBezTo>
                  <a:cubicBezTo>
                    <a:pt x="991108" y="392130"/>
                    <a:pt x="818756" y="219778"/>
                    <a:pt x="606149" y="219778"/>
                  </a:cubicBezTo>
                  <a:close/>
                  <a:moveTo>
                    <a:pt x="570726" y="0"/>
                  </a:moveTo>
                  <a:lnTo>
                    <a:pt x="641573" y="0"/>
                  </a:lnTo>
                  <a:lnTo>
                    <a:pt x="653064" y="60414"/>
                  </a:lnTo>
                  <a:lnTo>
                    <a:pt x="661820" y="60857"/>
                  </a:lnTo>
                  <a:lnTo>
                    <a:pt x="707034" y="69786"/>
                  </a:lnTo>
                  <a:lnTo>
                    <a:pt x="735306" y="12884"/>
                  </a:lnTo>
                  <a:lnTo>
                    <a:pt x="803526" y="31998"/>
                  </a:lnTo>
                  <a:lnTo>
                    <a:pt x="798126" y="95198"/>
                  </a:lnTo>
                  <a:lnTo>
                    <a:pt x="848903" y="115557"/>
                  </a:lnTo>
                  <a:lnTo>
                    <a:pt x="890307" y="69692"/>
                  </a:lnTo>
                  <a:lnTo>
                    <a:pt x="950840" y="106503"/>
                  </a:lnTo>
                  <a:lnTo>
                    <a:pt x="928932" y="164987"/>
                  </a:lnTo>
                  <a:lnTo>
                    <a:pt x="971748" y="199360"/>
                  </a:lnTo>
                  <a:lnTo>
                    <a:pt x="1024233" y="166213"/>
                  </a:lnTo>
                  <a:lnTo>
                    <a:pt x="1072590" y="217989"/>
                  </a:lnTo>
                  <a:lnTo>
                    <a:pt x="1034905" y="269502"/>
                  </a:lnTo>
                  <a:lnTo>
                    <a:pt x="1047793" y="284006"/>
                  </a:lnTo>
                  <a:lnTo>
                    <a:pt x="1065896" y="313574"/>
                  </a:lnTo>
                  <a:lnTo>
                    <a:pt x="1127152" y="295286"/>
                  </a:lnTo>
                  <a:lnTo>
                    <a:pt x="1159745" y="358190"/>
                  </a:lnTo>
                  <a:lnTo>
                    <a:pt x="1109155" y="397943"/>
                  </a:lnTo>
                  <a:lnTo>
                    <a:pt x="1123476" y="432252"/>
                  </a:lnTo>
                  <a:lnTo>
                    <a:pt x="1127413" y="448425"/>
                  </a:lnTo>
                  <a:lnTo>
                    <a:pt x="1191430" y="447341"/>
                  </a:lnTo>
                  <a:lnTo>
                    <a:pt x="1205844" y="516706"/>
                  </a:lnTo>
                  <a:lnTo>
                    <a:pt x="1145770" y="541598"/>
                  </a:lnTo>
                  <a:lnTo>
                    <a:pt x="1150013" y="594780"/>
                  </a:lnTo>
                  <a:lnTo>
                    <a:pt x="1212300" y="611099"/>
                  </a:lnTo>
                  <a:lnTo>
                    <a:pt x="1207465" y="681780"/>
                  </a:lnTo>
                  <a:lnTo>
                    <a:pt x="1143038" y="689527"/>
                  </a:lnTo>
                  <a:lnTo>
                    <a:pt x="1139569" y="712257"/>
                  </a:lnTo>
                  <a:lnTo>
                    <a:pt x="1131043" y="740961"/>
                  </a:lnTo>
                  <a:lnTo>
                    <a:pt x="1188216" y="774415"/>
                  </a:lnTo>
                  <a:lnTo>
                    <a:pt x="1164491" y="841171"/>
                  </a:lnTo>
                  <a:lnTo>
                    <a:pt x="1098564" y="830969"/>
                  </a:lnTo>
                  <a:lnTo>
                    <a:pt x="1075268" y="877883"/>
                  </a:lnTo>
                  <a:lnTo>
                    <a:pt x="1120962" y="925178"/>
                  </a:lnTo>
                  <a:lnTo>
                    <a:pt x="1080106" y="983058"/>
                  </a:lnTo>
                  <a:lnTo>
                    <a:pt x="1019565" y="955533"/>
                  </a:lnTo>
                  <a:lnTo>
                    <a:pt x="986510" y="992122"/>
                  </a:lnTo>
                  <a:lnTo>
                    <a:pt x="984130" y="994044"/>
                  </a:lnTo>
                  <a:lnTo>
                    <a:pt x="1015527" y="1052205"/>
                  </a:lnTo>
                  <a:lnTo>
                    <a:pt x="960571" y="1096915"/>
                  </a:lnTo>
                  <a:lnTo>
                    <a:pt x="909748" y="1054117"/>
                  </a:lnTo>
                  <a:lnTo>
                    <a:pt x="906487" y="1056751"/>
                  </a:lnTo>
                  <a:lnTo>
                    <a:pt x="864880" y="1080229"/>
                  </a:lnTo>
                  <a:lnTo>
                    <a:pt x="879731" y="1146075"/>
                  </a:lnTo>
                  <a:lnTo>
                    <a:pt x="814749" y="1174300"/>
                  </a:lnTo>
                  <a:lnTo>
                    <a:pt x="777013" y="1118870"/>
                  </a:lnTo>
                  <a:lnTo>
                    <a:pt x="765662" y="1123267"/>
                  </a:lnTo>
                  <a:lnTo>
                    <a:pt x="727130" y="1132005"/>
                  </a:lnTo>
                  <a:lnTo>
                    <a:pt x="723644" y="1199827"/>
                  </a:lnTo>
                  <a:lnTo>
                    <a:pt x="653457" y="1209474"/>
                  </a:lnTo>
                  <a:lnTo>
                    <a:pt x="631798" y="1145096"/>
                  </a:lnTo>
                  <a:lnTo>
                    <a:pt x="606150" y="1147005"/>
                  </a:lnTo>
                  <a:lnTo>
                    <a:pt x="580299" y="1145700"/>
                  </a:lnTo>
                  <a:lnTo>
                    <a:pt x="558843" y="1209474"/>
                  </a:lnTo>
                  <a:lnTo>
                    <a:pt x="488656" y="1199827"/>
                  </a:lnTo>
                  <a:lnTo>
                    <a:pt x="485224" y="1133066"/>
                  </a:lnTo>
                  <a:lnTo>
                    <a:pt x="444238" y="1122527"/>
                  </a:lnTo>
                  <a:lnTo>
                    <a:pt x="435252" y="1118923"/>
                  </a:lnTo>
                  <a:lnTo>
                    <a:pt x="397552" y="1174300"/>
                  </a:lnTo>
                  <a:lnTo>
                    <a:pt x="332570" y="1146075"/>
                  </a:lnTo>
                  <a:lnTo>
                    <a:pt x="347390" y="1080362"/>
                  </a:lnTo>
                  <a:lnTo>
                    <a:pt x="302981" y="1053756"/>
                  </a:lnTo>
                  <a:lnTo>
                    <a:pt x="251730" y="1096915"/>
                  </a:lnTo>
                  <a:lnTo>
                    <a:pt x="196773" y="1052205"/>
                  </a:lnTo>
                  <a:lnTo>
                    <a:pt x="228407" y="993606"/>
                  </a:lnTo>
                  <a:lnTo>
                    <a:pt x="196589" y="961310"/>
                  </a:lnTo>
                  <a:lnTo>
                    <a:pt x="192451" y="955662"/>
                  </a:lnTo>
                  <a:lnTo>
                    <a:pt x="132195" y="983058"/>
                  </a:lnTo>
                  <a:lnTo>
                    <a:pt x="91339" y="925178"/>
                  </a:lnTo>
                  <a:lnTo>
                    <a:pt x="137009" y="877908"/>
                  </a:lnTo>
                  <a:lnTo>
                    <a:pt x="113994" y="830929"/>
                  </a:lnTo>
                  <a:lnTo>
                    <a:pt x="47809" y="841171"/>
                  </a:lnTo>
                  <a:lnTo>
                    <a:pt x="24084" y="774415"/>
                  </a:lnTo>
                  <a:lnTo>
                    <a:pt x="81587" y="740768"/>
                  </a:lnTo>
                  <a:lnTo>
                    <a:pt x="70938" y="703091"/>
                  </a:lnTo>
                  <a:lnTo>
                    <a:pt x="69043" y="689500"/>
                  </a:lnTo>
                  <a:lnTo>
                    <a:pt x="4835" y="681780"/>
                  </a:lnTo>
                  <a:lnTo>
                    <a:pt x="0" y="611099"/>
                  </a:lnTo>
                  <a:lnTo>
                    <a:pt x="62033" y="594846"/>
                  </a:lnTo>
                  <a:lnTo>
                    <a:pt x="64142" y="550291"/>
                  </a:lnTo>
                  <a:lnTo>
                    <a:pt x="65806" y="541298"/>
                  </a:lnTo>
                  <a:lnTo>
                    <a:pt x="6456" y="516706"/>
                  </a:lnTo>
                  <a:lnTo>
                    <a:pt x="20870" y="447341"/>
                  </a:lnTo>
                  <a:lnTo>
                    <a:pt x="84476" y="448419"/>
                  </a:lnTo>
                  <a:lnTo>
                    <a:pt x="103307" y="398070"/>
                  </a:lnTo>
                  <a:lnTo>
                    <a:pt x="52555" y="358190"/>
                  </a:lnTo>
                  <a:lnTo>
                    <a:pt x="85149" y="295286"/>
                  </a:lnTo>
                  <a:lnTo>
                    <a:pt x="145210" y="313217"/>
                  </a:lnTo>
                  <a:lnTo>
                    <a:pt x="148057" y="308107"/>
                  </a:lnTo>
                  <a:lnTo>
                    <a:pt x="176724" y="268584"/>
                  </a:lnTo>
                  <a:lnTo>
                    <a:pt x="139711" y="217989"/>
                  </a:lnTo>
                  <a:lnTo>
                    <a:pt x="188068" y="166213"/>
                  </a:lnTo>
                  <a:lnTo>
                    <a:pt x="241027" y="199659"/>
                  </a:lnTo>
                  <a:lnTo>
                    <a:pt x="269262" y="174752"/>
                  </a:lnTo>
                  <a:lnTo>
                    <a:pt x="283412" y="165102"/>
                  </a:lnTo>
                  <a:lnTo>
                    <a:pt x="261461" y="106503"/>
                  </a:lnTo>
                  <a:lnTo>
                    <a:pt x="321994" y="69692"/>
                  </a:lnTo>
                  <a:lnTo>
                    <a:pt x="363991" y="116215"/>
                  </a:lnTo>
                  <a:lnTo>
                    <a:pt x="399902" y="98466"/>
                  </a:lnTo>
                  <a:lnTo>
                    <a:pt x="414057" y="93815"/>
                  </a:lnTo>
                  <a:lnTo>
                    <a:pt x="408775" y="31998"/>
                  </a:lnTo>
                  <a:lnTo>
                    <a:pt x="476994" y="12884"/>
                  </a:lnTo>
                  <a:lnTo>
                    <a:pt x="504807" y="68861"/>
                  </a:lnTo>
                  <a:lnTo>
                    <a:pt x="550480" y="60857"/>
                  </a:lnTo>
                  <a:lnTo>
                    <a:pt x="559236" y="60414"/>
                  </a:lnTo>
                  <a:close/>
                </a:path>
              </a:pathLst>
            </a:custGeom>
            <a:gradFill flip="none" rotWithShape="1">
              <a:gsLst>
                <a:gs pos="100000">
                  <a:srgbClr val="E0E0E0"/>
                </a:gs>
                <a:gs pos="0">
                  <a:srgbClr val="F9F9F9"/>
                </a:gs>
              </a:gsLst>
              <a:lin ang="2700000" scaled="1"/>
              <a:tileRect/>
            </a:gradFill>
            <a:ln>
              <a:no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6" name="椭圆 35"/>
            <p:cNvSpPr/>
            <p:nvPr/>
          </p:nvSpPr>
          <p:spPr>
            <a:xfrm>
              <a:off x="2162897" y="3451260"/>
              <a:ext cx="769918" cy="769918"/>
            </a:xfrm>
            <a:prstGeom prst="ellipse">
              <a:avLst/>
            </a:prstGeom>
            <a:noFill/>
            <a:ln w="1905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1" name="组合 30"/>
          <p:cNvGrpSpPr/>
          <p:nvPr/>
        </p:nvGrpSpPr>
        <p:grpSpPr>
          <a:xfrm>
            <a:off x="7729161" y="722236"/>
            <a:ext cx="1058142" cy="1058141"/>
            <a:chOff x="2508643" y="3155719"/>
            <a:chExt cx="2161075" cy="2161075"/>
          </a:xfrm>
        </p:grpSpPr>
        <p:sp>
          <p:nvSpPr>
            <p:cNvPr id="32" name="任意多边形 6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905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3" name="椭圆 32"/>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4" name="任意多边形 80"/>
          <p:cNvSpPr/>
          <p:nvPr/>
        </p:nvSpPr>
        <p:spPr>
          <a:xfrm>
            <a:off x="6052000" y="3718212"/>
            <a:ext cx="781216" cy="779395"/>
          </a:xfrm>
          <a:custGeom>
            <a:avLst/>
            <a:gdLst>
              <a:gd name="connsiteX0" fmla="*/ 606149 w 1212300"/>
              <a:gd name="connsiteY0" fmla="*/ 219778 h 1209474"/>
              <a:gd name="connsiteX1" fmla="*/ 221190 w 1212300"/>
              <a:gd name="connsiteY1" fmla="*/ 604737 h 1209474"/>
              <a:gd name="connsiteX2" fmla="*/ 606149 w 1212300"/>
              <a:gd name="connsiteY2" fmla="*/ 989696 h 1209474"/>
              <a:gd name="connsiteX3" fmla="*/ 991108 w 1212300"/>
              <a:gd name="connsiteY3" fmla="*/ 604737 h 1209474"/>
              <a:gd name="connsiteX4" fmla="*/ 606149 w 1212300"/>
              <a:gd name="connsiteY4" fmla="*/ 219778 h 1209474"/>
              <a:gd name="connsiteX5" fmla="*/ 570726 w 1212300"/>
              <a:gd name="connsiteY5" fmla="*/ 0 h 1209474"/>
              <a:gd name="connsiteX6" fmla="*/ 641573 w 1212300"/>
              <a:gd name="connsiteY6" fmla="*/ 0 h 1209474"/>
              <a:gd name="connsiteX7" fmla="*/ 653064 w 1212300"/>
              <a:gd name="connsiteY7" fmla="*/ 60414 h 1209474"/>
              <a:gd name="connsiteX8" fmla="*/ 661820 w 1212300"/>
              <a:gd name="connsiteY8" fmla="*/ 60857 h 1209474"/>
              <a:gd name="connsiteX9" fmla="*/ 707034 w 1212300"/>
              <a:gd name="connsiteY9" fmla="*/ 69786 h 1209474"/>
              <a:gd name="connsiteX10" fmla="*/ 735306 w 1212300"/>
              <a:gd name="connsiteY10" fmla="*/ 12884 h 1209474"/>
              <a:gd name="connsiteX11" fmla="*/ 803526 w 1212300"/>
              <a:gd name="connsiteY11" fmla="*/ 31998 h 1209474"/>
              <a:gd name="connsiteX12" fmla="*/ 798126 w 1212300"/>
              <a:gd name="connsiteY12" fmla="*/ 95198 h 1209474"/>
              <a:gd name="connsiteX13" fmla="*/ 848903 w 1212300"/>
              <a:gd name="connsiteY13" fmla="*/ 115557 h 1209474"/>
              <a:gd name="connsiteX14" fmla="*/ 890307 w 1212300"/>
              <a:gd name="connsiteY14" fmla="*/ 69692 h 1209474"/>
              <a:gd name="connsiteX15" fmla="*/ 950840 w 1212300"/>
              <a:gd name="connsiteY15" fmla="*/ 106503 h 1209474"/>
              <a:gd name="connsiteX16" fmla="*/ 928932 w 1212300"/>
              <a:gd name="connsiteY16" fmla="*/ 164987 h 1209474"/>
              <a:gd name="connsiteX17" fmla="*/ 971748 w 1212300"/>
              <a:gd name="connsiteY17" fmla="*/ 199360 h 1209474"/>
              <a:gd name="connsiteX18" fmla="*/ 1024233 w 1212300"/>
              <a:gd name="connsiteY18" fmla="*/ 166213 h 1209474"/>
              <a:gd name="connsiteX19" fmla="*/ 1072590 w 1212300"/>
              <a:gd name="connsiteY19" fmla="*/ 217989 h 1209474"/>
              <a:gd name="connsiteX20" fmla="*/ 1034905 w 1212300"/>
              <a:gd name="connsiteY20" fmla="*/ 269502 h 1209474"/>
              <a:gd name="connsiteX21" fmla="*/ 1047793 w 1212300"/>
              <a:gd name="connsiteY21" fmla="*/ 284006 h 1209474"/>
              <a:gd name="connsiteX22" fmla="*/ 1065896 w 1212300"/>
              <a:gd name="connsiteY22" fmla="*/ 313574 h 1209474"/>
              <a:gd name="connsiteX23" fmla="*/ 1127152 w 1212300"/>
              <a:gd name="connsiteY23" fmla="*/ 295286 h 1209474"/>
              <a:gd name="connsiteX24" fmla="*/ 1159745 w 1212300"/>
              <a:gd name="connsiteY24" fmla="*/ 358190 h 1209474"/>
              <a:gd name="connsiteX25" fmla="*/ 1109155 w 1212300"/>
              <a:gd name="connsiteY25" fmla="*/ 397943 h 1209474"/>
              <a:gd name="connsiteX26" fmla="*/ 1123476 w 1212300"/>
              <a:gd name="connsiteY26" fmla="*/ 432252 h 1209474"/>
              <a:gd name="connsiteX27" fmla="*/ 1127413 w 1212300"/>
              <a:gd name="connsiteY27" fmla="*/ 448425 h 1209474"/>
              <a:gd name="connsiteX28" fmla="*/ 1191430 w 1212300"/>
              <a:gd name="connsiteY28" fmla="*/ 447341 h 1209474"/>
              <a:gd name="connsiteX29" fmla="*/ 1205844 w 1212300"/>
              <a:gd name="connsiteY29" fmla="*/ 516706 h 1209474"/>
              <a:gd name="connsiteX30" fmla="*/ 1145770 w 1212300"/>
              <a:gd name="connsiteY30" fmla="*/ 541598 h 1209474"/>
              <a:gd name="connsiteX31" fmla="*/ 1150013 w 1212300"/>
              <a:gd name="connsiteY31" fmla="*/ 594780 h 1209474"/>
              <a:gd name="connsiteX32" fmla="*/ 1212300 w 1212300"/>
              <a:gd name="connsiteY32" fmla="*/ 611099 h 1209474"/>
              <a:gd name="connsiteX33" fmla="*/ 1207465 w 1212300"/>
              <a:gd name="connsiteY33" fmla="*/ 681780 h 1209474"/>
              <a:gd name="connsiteX34" fmla="*/ 1143038 w 1212300"/>
              <a:gd name="connsiteY34" fmla="*/ 689527 h 1209474"/>
              <a:gd name="connsiteX35" fmla="*/ 1139569 w 1212300"/>
              <a:gd name="connsiteY35" fmla="*/ 712257 h 1209474"/>
              <a:gd name="connsiteX36" fmla="*/ 1131043 w 1212300"/>
              <a:gd name="connsiteY36" fmla="*/ 740961 h 1209474"/>
              <a:gd name="connsiteX37" fmla="*/ 1188216 w 1212300"/>
              <a:gd name="connsiteY37" fmla="*/ 774415 h 1209474"/>
              <a:gd name="connsiteX38" fmla="*/ 1164491 w 1212300"/>
              <a:gd name="connsiteY38" fmla="*/ 841171 h 1209474"/>
              <a:gd name="connsiteX39" fmla="*/ 1098564 w 1212300"/>
              <a:gd name="connsiteY39" fmla="*/ 830969 h 1209474"/>
              <a:gd name="connsiteX40" fmla="*/ 1075268 w 1212300"/>
              <a:gd name="connsiteY40" fmla="*/ 877883 h 1209474"/>
              <a:gd name="connsiteX41" fmla="*/ 1120962 w 1212300"/>
              <a:gd name="connsiteY41" fmla="*/ 925178 h 1209474"/>
              <a:gd name="connsiteX42" fmla="*/ 1080106 w 1212300"/>
              <a:gd name="connsiteY42" fmla="*/ 983058 h 1209474"/>
              <a:gd name="connsiteX43" fmla="*/ 1019565 w 1212300"/>
              <a:gd name="connsiteY43" fmla="*/ 955533 h 1209474"/>
              <a:gd name="connsiteX44" fmla="*/ 986510 w 1212300"/>
              <a:gd name="connsiteY44" fmla="*/ 992122 h 1209474"/>
              <a:gd name="connsiteX45" fmla="*/ 984130 w 1212300"/>
              <a:gd name="connsiteY45" fmla="*/ 994044 h 1209474"/>
              <a:gd name="connsiteX46" fmla="*/ 1015527 w 1212300"/>
              <a:gd name="connsiteY46" fmla="*/ 1052205 h 1209474"/>
              <a:gd name="connsiteX47" fmla="*/ 960571 w 1212300"/>
              <a:gd name="connsiteY47" fmla="*/ 1096915 h 1209474"/>
              <a:gd name="connsiteX48" fmla="*/ 909748 w 1212300"/>
              <a:gd name="connsiteY48" fmla="*/ 1054117 h 1209474"/>
              <a:gd name="connsiteX49" fmla="*/ 906487 w 1212300"/>
              <a:gd name="connsiteY49" fmla="*/ 1056751 h 1209474"/>
              <a:gd name="connsiteX50" fmla="*/ 864880 w 1212300"/>
              <a:gd name="connsiteY50" fmla="*/ 1080229 h 1209474"/>
              <a:gd name="connsiteX51" fmla="*/ 879731 w 1212300"/>
              <a:gd name="connsiteY51" fmla="*/ 1146075 h 1209474"/>
              <a:gd name="connsiteX52" fmla="*/ 814749 w 1212300"/>
              <a:gd name="connsiteY52" fmla="*/ 1174300 h 1209474"/>
              <a:gd name="connsiteX53" fmla="*/ 777013 w 1212300"/>
              <a:gd name="connsiteY53" fmla="*/ 1118870 h 1209474"/>
              <a:gd name="connsiteX54" fmla="*/ 765662 w 1212300"/>
              <a:gd name="connsiteY54" fmla="*/ 1123267 h 1209474"/>
              <a:gd name="connsiteX55" fmla="*/ 727130 w 1212300"/>
              <a:gd name="connsiteY55" fmla="*/ 1132005 h 1209474"/>
              <a:gd name="connsiteX56" fmla="*/ 723644 w 1212300"/>
              <a:gd name="connsiteY56" fmla="*/ 1199827 h 1209474"/>
              <a:gd name="connsiteX57" fmla="*/ 653457 w 1212300"/>
              <a:gd name="connsiteY57" fmla="*/ 1209474 h 1209474"/>
              <a:gd name="connsiteX58" fmla="*/ 631798 w 1212300"/>
              <a:gd name="connsiteY58" fmla="*/ 1145096 h 1209474"/>
              <a:gd name="connsiteX59" fmla="*/ 606150 w 1212300"/>
              <a:gd name="connsiteY59" fmla="*/ 1147005 h 1209474"/>
              <a:gd name="connsiteX60" fmla="*/ 580299 w 1212300"/>
              <a:gd name="connsiteY60" fmla="*/ 1145700 h 1209474"/>
              <a:gd name="connsiteX61" fmla="*/ 558843 w 1212300"/>
              <a:gd name="connsiteY61" fmla="*/ 1209474 h 1209474"/>
              <a:gd name="connsiteX62" fmla="*/ 488656 w 1212300"/>
              <a:gd name="connsiteY62" fmla="*/ 1199827 h 1209474"/>
              <a:gd name="connsiteX63" fmla="*/ 485224 w 1212300"/>
              <a:gd name="connsiteY63" fmla="*/ 1133066 h 1209474"/>
              <a:gd name="connsiteX64" fmla="*/ 444238 w 1212300"/>
              <a:gd name="connsiteY64" fmla="*/ 1122527 h 1209474"/>
              <a:gd name="connsiteX65" fmla="*/ 435252 w 1212300"/>
              <a:gd name="connsiteY65" fmla="*/ 1118923 h 1209474"/>
              <a:gd name="connsiteX66" fmla="*/ 397552 w 1212300"/>
              <a:gd name="connsiteY66" fmla="*/ 1174300 h 1209474"/>
              <a:gd name="connsiteX67" fmla="*/ 332570 w 1212300"/>
              <a:gd name="connsiteY67" fmla="*/ 1146075 h 1209474"/>
              <a:gd name="connsiteX68" fmla="*/ 347390 w 1212300"/>
              <a:gd name="connsiteY68" fmla="*/ 1080362 h 1209474"/>
              <a:gd name="connsiteX69" fmla="*/ 302981 w 1212300"/>
              <a:gd name="connsiteY69" fmla="*/ 1053756 h 1209474"/>
              <a:gd name="connsiteX70" fmla="*/ 251730 w 1212300"/>
              <a:gd name="connsiteY70" fmla="*/ 1096915 h 1209474"/>
              <a:gd name="connsiteX71" fmla="*/ 196773 w 1212300"/>
              <a:gd name="connsiteY71" fmla="*/ 1052205 h 1209474"/>
              <a:gd name="connsiteX72" fmla="*/ 228407 w 1212300"/>
              <a:gd name="connsiteY72" fmla="*/ 993606 h 1209474"/>
              <a:gd name="connsiteX73" fmla="*/ 196589 w 1212300"/>
              <a:gd name="connsiteY73" fmla="*/ 961310 h 1209474"/>
              <a:gd name="connsiteX74" fmla="*/ 192451 w 1212300"/>
              <a:gd name="connsiteY74" fmla="*/ 955662 h 1209474"/>
              <a:gd name="connsiteX75" fmla="*/ 132195 w 1212300"/>
              <a:gd name="connsiteY75" fmla="*/ 983058 h 1209474"/>
              <a:gd name="connsiteX76" fmla="*/ 91339 w 1212300"/>
              <a:gd name="connsiteY76" fmla="*/ 925178 h 1209474"/>
              <a:gd name="connsiteX77" fmla="*/ 137009 w 1212300"/>
              <a:gd name="connsiteY77" fmla="*/ 877908 h 1209474"/>
              <a:gd name="connsiteX78" fmla="*/ 113994 w 1212300"/>
              <a:gd name="connsiteY78" fmla="*/ 830929 h 1209474"/>
              <a:gd name="connsiteX79" fmla="*/ 47809 w 1212300"/>
              <a:gd name="connsiteY79" fmla="*/ 841171 h 1209474"/>
              <a:gd name="connsiteX80" fmla="*/ 24084 w 1212300"/>
              <a:gd name="connsiteY80" fmla="*/ 774415 h 1209474"/>
              <a:gd name="connsiteX81" fmla="*/ 81587 w 1212300"/>
              <a:gd name="connsiteY81" fmla="*/ 740768 h 1209474"/>
              <a:gd name="connsiteX82" fmla="*/ 70938 w 1212300"/>
              <a:gd name="connsiteY82" fmla="*/ 703091 h 1209474"/>
              <a:gd name="connsiteX83" fmla="*/ 69043 w 1212300"/>
              <a:gd name="connsiteY83" fmla="*/ 689500 h 1209474"/>
              <a:gd name="connsiteX84" fmla="*/ 4835 w 1212300"/>
              <a:gd name="connsiteY84" fmla="*/ 681780 h 1209474"/>
              <a:gd name="connsiteX85" fmla="*/ 0 w 1212300"/>
              <a:gd name="connsiteY85" fmla="*/ 611099 h 1209474"/>
              <a:gd name="connsiteX86" fmla="*/ 62033 w 1212300"/>
              <a:gd name="connsiteY86" fmla="*/ 594846 h 1209474"/>
              <a:gd name="connsiteX87" fmla="*/ 64142 w 1212300"/>
              <a:gd name="connsiteY87" fmla="*/ 550291 h 1209474"/>
              <a:gd name="connsiteX88" fmla="*/ 65806 w 1212300"/>
              <a:gd name="connsiteY88" fmla="*/ 541298 h 1209474"/>
              <a:gd name="connsiteX89" fmla="*/ 6456 w 1212300"/>
              <a:gd name="connsiteY89" fmla="*/ 516706 h 1209474"/>
              <a:gd name="connsiteX90" fmla="*/ 20870 w 1212300"/>
              <a:gd name="connsiteY90" fmla="*/ 447341 h 1209474"/>
              <a:gd name="connsiteX91" fmla="*/ 84476 w 1212300"/>
              <a:gd name="connsiteY91" fmla="*/ 448419 h 1209474"/>
              <a:gd name="connsiteX92" fmla="*/ 103307 w 1212300"/>
              <a:gd name="connsiteY92" fmla="*/ 398070 h 1209474"/>
              <a:gd name="connsiteX93" fmla="*/ 52555 w 1212300"/>
              <a:gd name="connsiteY93" fmla="*/ 358190 h 1209474"/>
              <a:gd name="connsiteX94" fmla="*/ 85149 w 1212300"/>
              <a:gd name="connsiteY94" fmla="*/ 295286 h 1209474"/>
              <a:gd name="connsiteX95" fmla="*/ 145210 w 1212300"/>
              <a:gd name="connsiteY95" fmla="*/ 313217 h 1209474"/>
              <a:gd name="connsiteX96" fmla="*/ 148057 w 1212300"/>
              <a:gd name="connsiteY96" fmla="*/ 308107 h 1209474"/>
              <a:gd name="connsiteX97" fmla="*/ 176724 w 1212300"/>
              <a:gd name="connsiteY97" fmla="*/ 268584 h 1209474"/>
              <a:gd name="connsiteX98" fmla="*/ 139711 w 1212300"/>
              <a:gd name="connsiteY98" fmla="*/ 217989 h 1209474"/>
              <a:gd name="connsiteX99" fmla="*/ 188068 w 1212300"/>
              <a:gd name="connsiteY99" fmla="*/ 166213 h 1209474"/>
              <a:gd name="connsiteX100" fmla="*/ 241027 w 1212300"/>
              <a:gd name="connsiteY100" fmla="*/ 199659 h 1209474"/>
              <a:gd name="connsiteX101" fmla="*/ 269262 w 1212300"/>
              <a:gd name="connsiteY101" fmla="*/ 174752 h 1209474"/>
              <a:gd name="connsiteX102" fmla="*/ 283412 w 1212300"/>
              <a:gd name="connsiteY102" fmla="*/ 165102 h 1209474"/>
              <a:gd name="connsiteX103" fmla="*/ 261461 w 1212300"/>
              <a:gd name="connsiteY103" fmla="*/ 106503 h 1209474"/>
              <a:gd name="connsiteX104" fmla="*/ 321994 w 1212300"/>
              <a:gd name="connsiteY104" fmla="*/ 69692 h 1209474"/>
              <a:gd name="connsiteX105" fmla="*/ 363991 w 1212300"/>
              <a:gd name="connsiteY105" fmla="*/ 116215 h 1209474"/>
              <a:gd name="connsiteX106" fmla="*/ 399902 w 1212300"/>
              <a:gd name="connsiteY106" fmla="*/ 98466 h 1209474"/>
              <a:gd name="connsiteX107" fmla="*/ 414057 w 1212300"/>
              <a:gd name="connsiteY107" fmla="*/ 93815 h 1209474"/>
              <a:gd name="connsiteX108" fmla="*/ 408775 w 1212300"/>
              <a:gd name="connsiteY108" fmla="*/ 31998 h 1209474"/>
              <a:gd name="connsiteX109" fmla="*/ 476994 w 1212300"/>
              <a:gd name="connsiteY109" fmla="*/ 12884 h 1209474"/>
              <a:gd name="connsiteX110" fmla="*/ 504807 w 1212300"/>
              <a:gd name="connsiteY110" fmla="*/ 68861 h 1209474"/>
              <a:gd name="connsiteX111" fmla="*/ 550480 w 1212300"/>
              <a:gd name="connsiteY111" fmla="*/ 60857 h 1209474"/>
              <a:gd name="connsiteX112" fmla="*/ 559236 w 1212300"/>
              <a:gd name="connsiteY112" fmla="*/ 60414 h 120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212300" h="1209474">
                <a:moveTo>
                  <a:pt x="606149" y="219778"/>
                </a:moveTo>
                <a:cubicBezTo>
                  <a:pt x="393542" y="219778"/>
                  <a:pt x="221190" y="392130"/>
                  <a:pt x="221190" y="604737"/>
                </a:cubicBezTo>
                <a:cubicBezTo>
                  <a:pt x="221190" y="817344"/>
                  <a:pt x="393542" y="989696"/>
                  <a:pt x="606149" y="989696"/>
                </a:cubicBezTo>
                <a:cubicBezTo>
                  <a:pt x="818756" y="989696"/>
                  <a:pt x="991108" y="817344"/>
                  <a:pt x="991108" y="604737"/>
                </a:cubicBezTo>
                <a:cubicBezTo>
                  <a:pt x="991108" y="392130"/>
                  <a:pt x="818756" y="219778"/>
                  <a:pt x="606149" y="219778"/>
                </a:cubicBezTo>
                <a:close/>
                <a:moveTo>
                  <a:pt x="570726" y="0"/>
                </a:moveTo>
                <a:lnTo>
                  <a:pt x="641573" y="0"/>
                </a:lnTo>
                <a:lnTo>
                  <a:pt x="653064" y="60414"/>
                </a:lnTo>
                <a:lnTo>
                  <a:pt x="661820" y="60857"/>
                </a:lnTo>
                <a:lnTo>
                  <a:pt x="707034" y="69786"/>
                </a:lnTo>
                <a:lnTo>
                  <a:pt x="735306" y="12884"/>
                </a:lnTo>
                <a:lnTo>
                  <a:pt x="803526" y="31998"/>
                </a:lnTo>
                <a:lnTo>
                  <a:pt x="798126" y="95198"/>
                </a:lnTo>
                <a:lnTo>
                  <a:pt x="848903" y="115557"/>
                </a:lnTo>
                <a:lnTo>
                  <a:pt x="890307" y="69692"/>
                </a:lnTo>
                <a:lnTo>
                  <a:pt x="950840" y="106503"/>
                </a:lnTo>
                <a:lnTo>
                  <a:pt x="928932" y="164987"/>
                </a:lnTo>
                <a:lnTo>
                  <a:pt x="971748" y="199360"/>
                </a:lnTo>
                <a:lnTo>
                  <a:pt x="1024233" y="166213"/>
                </a:lnTo>
                <a:lnTo>
                  <a:pt x="1072590" y="217989"/>
                </a:lnTo>
                <a:lnTo>
                  <a:pt x="1034905" y="269502"/>
                </a:lnTo>
                <a:lnTo>
                  <a:pt x="1047793" y="284006"/>
                </a:lnTo>
                <a:lnTo>
                  <a:pt x="1065896" y="313574"/>
                </a:lnTo>
                <a:lnTo>
                  <a:pt x="1127152" y="295286"/>
                </a:lnTo>
                <a:lnTo>
                  <a:pt x="1159745" y="358190"/>
                </a:lnTo>
                <a:lnTo>
                  <a:pt x="1109155" y="397943"/>
                </a:lnTo>
                <a:lnTo>
                  <a:pt x="1123476" y="432252"/>
                </a:lnTo>
                <a:lnTo>
                  <a:pt x="1127413" y="448425"/>
                </a:lnTo>
                <a:lnTo>
                  <a:pt x="1191430" y="447341"/>
                </a:lnTo>
                <a:lnTo>
                  <a:pt x="1205844" y="516706"/>
                </a:lnTo>
                <a:lnTo>
                  <a:pt x="1145770" y="541598"/>
                </a:lnTo>
                <a:lnTo>
                  <a:pt x="1150013" y="594780"/>
                </a:lnTo>
                <a:lnTo>
                  <a:pt x="1212300" y="611099"/>
                </a:lnTo>
                <a:lnTo>
                  <a:pt x="1207465" y="681780"/>
                </a:lnTo>
                <a:lnTo>
                  <a:pt x="1143038" y="689527"/>
                </a:lnTo>
                <a:lnTo>
                  <a:pt x="1139569" y="712257"/>
                </a:lnTo>
                <a:lnTo>
                  <a:pt x="1131043" y="740961"/>
                </a:lnTo>
                <a:lnTo>
                  <a:pt x="1188216" y="774415"/>
                </a:lnTo>
                <a:lnTo>
                  <a:pt x="1164491" y="841171"/>
                </a:lnTo>
                <a:lnTo>
                  <a:pt x="1098564" y="830969"/>
                </a:lnTo>
                <a:lnTo>
                  <a:pt x="1075268" y="877883"/>
                </a:lnTo>
                <a:lnTo>
                  <a:pt x="1120962" y="925178"/>
                </a:lnTo>
                <a:lnTo>
                  <a:pt x="1080106" y="983058"/>
                </a:lnTo>
                <a:lnTo>
                  <a:pt x="1019565" y="955533"/>
                </a:lnTo>
                <a:lnTo>
                  <a:pt x="986510" y="992122"/>
                </a:lnTo>
                <a:lnTo>
                  <a:pt x="984130" y="994044"/>
                </a:lnTo>
                <a:lnTo>
                  <a:pt x="1015527" y="1052205"/>
                </a:lnTo>
                <a:lnTo>
                  <a:pt x="960571" y="1096915"/>
                </a:lnTo>
                <a:lnTo>
                  <a:pt x="909748" y="1054117"/>
                </a:lnTo>
                <a:lnTo>
                  <a:pt x="906487" y="1056751"/>
                </a:lnTo>
                <a:lnTo>
                  <a:pt x="864880" y="1080229"/>
                </a:lnTo>
                <a:lnTo>
                  <a:pt x="879731" y="1146075"/>
                </a:lnTo>
                <a:lnTo>
                  <a:pt x="814749" y="1174300"/>
                </a:lnTo>
                <a:lnTo>
                  <a:pt x="777013" y="1118870"/>
                </a:lnTo>
                <a:lnTo>
                  <a:pt x="765662" y="1123267"/>
                </a:lnTo>
                <a:lnTo>
                  <a:pt x="727130" y="1132005"/>
                </a:lnTo>
                <a:lnTo>
                  <a:pt x="723644" y="1199827"/>
                </a:lnTo>
                <a:lnTo>
                  <a:pt x="653457" y="1209474"/>
                </a:lnTo>
                <a:lnTo>
                  <a:pt x="631798" y="1145096"/>
                </a:lnTo>
                <a:lnTo>
                  <a:pt x="606150" y="1147005"/>
                </a:lnTo>
                <a:lnTo>
                  <a:pt x="580299" y="1145700"/>
                </a:lnTo>
                <a:lnTo>
                  <a:pt x="558843" y="1209474"/>
                </a:lnTo>
                <a:lnTo>
                  <a:pt x="488656" y="1199827"/>
                </a:lnTo>
                <a:lnTo>
                  <a:pt x="485224" y="1133066"/>
                </a:lnTo>
                <a:lnTo>
                  <a:pt x="444238" y="1122527"/>
                </a:lnTo>
                <a:lnTo>
                  <a:pt x="435252" y="1118923"/>
                </a:lnTo>
                <a:lnTo>
                  <a:pt x="397552" y="1174300"/>
                </a:lnTo>
                <a:lnTo>
                  <a:pt x="332570" y="1146075"/>
                </a:lnTo>
                <a:lnTo>
                  <a:pt x="347390" y="1080362"/>
                </a:lnTo>
                <a:lnTo>
                  <a:pt x="302981" y="1053756"/>
                </a:lnTo>
                <a:lnTo>
                  <a:pt x="251730" y="1096915"/>
                </a:lnTo>
                <a:lnTo>
                  <a:pt x="196773" y="1052205"/>
                </a:lnTo>
                <a:lnTo>
                  <a:pt x="228407" y="993606"/>
                </a:lnTo>
                <a:lnTo>
                  <a:pt x="196589" y="961310"/>
                </a:lnTo>
                <a:lnTo>
                  <a:pt x="192451" y="955662"/>
                </a:lnTo>
                <a:lnTo>
                  <a:pt x="132195" y="983058"/>
                </a:lnTo>
                <a:lnTo>
                  <a:pt x="91339" y="925178"/>
                </a:lnTo>
                <a:lnTo>
                  <a:pt x="137009" y="877908"/>
                </a:lnTo>
                <a:lnTo>
                  <a:pt x="113994" y="830929"/>
                </a:lnTo>
                <a:lnTo>
                  <a:pt x="47809" y="841171"/>
                </a:lnTo>
                <a:lnTo>
                  <a:pt x="24084" y="774415"/>
                </a:lnTo>
                <a:lnTo>
                  <a:pt x="81587" y="740768"/>
                </a:lnTo>
                <a:lnTo>
                  <a:pt x="70938" y="703091"/>
                </a:lnTo>
                <a:lnTo>
                  <a:pt x="69043" y="689500"/>
                </a:lnTo>
                <a:lnTo>
                  <a:pt x="4835" y="681780"/>
                </a:lnTo>
                <a:lnTo>
                  <a:pt x="0" y="611099"/>
                </a:lnTo>
                <a:lnTo>
                  <a:pt x="62033" y="594846"/>
                </a:lnTo>
                <a:lnTo>
                  <a:pt x="64142" y="550291"/>
                </a:lnTo>
                <a:lnTo>
                  <a:pt x="65806" y="541298"/>
                </a:lnTo>
                <a:lnTo>
                  <a:pt x="6456" y="516706"/>
                </a:lnTo>
                <a:lnTo>
                  <a:pt x="20870" y="447341"/>
                </a:lnTo>
                <a:lnTo>
                  <a:pt x="84476" y="448419"/>
                </a:lnTo>
                <a:lnTo>
                  <a:pt x="103307" y="398070"/>
                </a:lnTo>
                <a:lnTo>
                  <a:pt x="52555" y="358190"/>
                </a:lnTo>
                <a:lnTo>
                  <a:pt x="85149" y="295286"/>
                </a:lnTo>
                <a:lnTo>
                  <a:pt x="145210" y="313217"/>
                </a:lnTo>
                <a:lnTo>
                  <a:pt x="148057" y="308107"/>
                </a:lnTo>
                <a:lnTo>
                  <a:pt x="176724" y="268584"/>
                </a:lnTo>
                <a:lnTo>
                  <a:pt x="139711" y="217989"/>
                </a:lnTo>
                <a:lnTo>
                  <a:pt x="188068" y="166213"/>
                </a:lnTo>
                <a:lnTo>
                  <a:pt x="241027" y="199659"/>
                </a:lnTo>
                <a:lnTo>
                  <a:pt x="269262" y="174752"/>
                </a:lnTo>
                <a:lnTo>
                  <a:pt x="283412" y="165102"/>
                </a:lnTo>
                <a:lnTo>
                  <a:pt x="261461" y="106503"/>
                </a:lnTo>
                <a:lnTo>
                  <a:pt x="321994" y="69692"/>
                </a:lnTo>
                <a:lnTo>
                  <a:pt x="363991" y="116215"/>
                </a:lnTo>
                <a:lnTo>
                  <a:pt x="399902" y="98466"/>
                </a:lnTo>
                <a:lnTo>
                  <a:pt x="414057" y="93815"/>
                </a:lnTo>
                <a:lnTo>
                  <a:pt x="408775" y="31998"/>
                </a:lnTo>
                <a:lnTo>
                  <a:pt x="476994" y="12884"/>
                </a:lnTo>
                <a:lnTo>
                  <a:pt x="504807" y="68861"/>
                </a:lnTo>
                <a:lnTo>
                  <a:pt x="550480" y="60857"/>
                </a:lnTo>
                <a:lnTo>
                  <a:pt x="559236" y="60414"/>
                </a:lnTo>
                <a:close/>
              </a:path>
            </a:pathLst>
          </a:custGeom>
          <a:gradFill flip="none" rotWithShape="1">
            <a:gsLst>
              <a:gs pos="100000">
                <a:srgbClr val="E0E0E0"/>
              </a:gs>
              <a:gs pos="0">
                <a:srgbClr val="F9F9F9"/>
              </a:gs>
            </a:gsLst>
            <a:lin ang="2700000" scaled="1"/>
            <a:tileRect/>
          </a:gradFill>
          <a:ln>
            <a:no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21" name="Freeform 5"/>
          <p:cNvSpPr/>
          <p:nvPr/>
        </p:nvSpPr>
        <p:spPr bwMode="auto">
          <a:xfrm rot="10800000">
            <a:off x="6016717" y="1318689"/>
            <a:ext cx="3600050" cy="319070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91440" tIns="45720" rIns="91440" bIns="45720" numCol="1" anchor="t" anchorCtr="0" compatLnSpc="1"/>
          <a:lstStyle/>
          <a:p>
            <a:endParaRPr lang="zh-CN" altLang="en-US" dirty="0">
              <a:solidFill>
                <a:prstClr val="black"/>
              </a:solidFill>
              <a:cs typeface="+mn-ea"/>
              <a:sym typeface="+mn-lt"/>
            </a:endParaRPr>
          </a:p>
        </p:txBody>
      </p:sp>
      <p:sp>
        <p:nvSpPr>
          <p:cNvPr id="22" name="TextBox 160"/>
          <p:cNvSpPr txBox="1"/>
          <p:nvPr/>
        </p:nvSpPr>
        <p:spPr>
          <a:xfrm>
            <a:off x="6450890" y="2213071"/>
            <a:ext cx="3783262" cy="1323439"/>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altLang="zh-CN" sz="8000" dirty="0">
                <a:solidFill>
                  <a:srgbClr val="FFC000"/>
                </a:solidFill>
                <a:cs typeface="+mn-ea"/>
                <a:sym typeface="+mn-lt"/>
              </a:rPr>
              <a:t>2</a:t>
            </a:r>
            <a:r>
              <a:rPr lang="en-US" altLang="zh-CN" sz="8000" dirty="0">
                <a:solidFill>
                  <a:schemeClr val="accent2"/>
                </a:solidFill>
                <a:cs typeface="+mn-ea"/>
                <a:sym typeface="+mn-lt"/>
              </a:rPr>
              <a:t>0</a:t>
            </a:r>
            <a:r>
              <a:rPr lang="en-US" altLang="zh-CN" sz="8000" dirty="0">
                <a:solidFill>
                  <a:schemeClr val="accent5"/>
                </a:solidFill>
                <a:cs typeface="+mn-ea"/>
                <a:sym typeface="+mn-lt"/>
              </a:rPr>
              <a:t>1</a:t>
            </a:r>
            <a:r>
              <a:rPr lang="en-US" altLang="zh-CN" sz="8000" dirty="0">
                <a:solidFill>
                  <a:schemeClr val="accent4"/>
                </a:solidFill>
                <a:cs typeface="+mn-ea"/>
                <a:sym typeface="+mn-lt"/>
              </a:rPr>
              <a:t>9</a:t>
            </a:r>
            <a:endParaRPr lang="zh-CN" altLang="en-US" sz="8000" dirty="0">
              <a:solidFill>
                <a:schemeClr val="accent4"/>
              </a:solidFill>
              <a:cs typeface="+mn-ea"/>
              <a:sym typeface="+mn-lt"/>
            </a:endParaRPr>
          </a:p>
        </p:txBody>
      </p:sp>
      <p:sp>
        <p:nvSpPr>
          <p:cNvPr id="23" name="TextBox 164"/>
          <p:cNvSpPr txBox="1"/>
          <p:nvPr/>
        </p:nvSpPr>
        <p:spPr>
          <a:xfrm>
            <a:off x="532887" y="2069530"/>
            <a:ext cx="4671870" cy="2122805"/>
          </a:xfrm>
          <a:prstGeom prst="rect">
            <a:avLst/>
          </a:prstGeom>
          <a:noFill/>
        </p:spPr>
        <p:txBody>
          <a:bodyPr wrap="square" rtlCol="0">
            <a:spAutoFit/>
          </a:bodyPr>
          <a:lstStyle/>
          <a:p>
            <a:r>
              <a:rPr lang="zh-CN" sz="6600" spc="-1000" dirty="0">
                <a:solidFill>
                  <a:srgbClr val="4BACC6"/>
                </a:solidFill>
                <a:effectLst>
                  <a:outerShdw blurRad="38100" dist="38100" dir="2700000" algn="tl">
                    <a:srgbClr val="000000">
                      <a:alpha val="43137"/>
                    </a:srgbClr>
                  </a:outerShdw>
                </a:effectLst>
                <a:cs typeface="+mn-ea"/>
                <a:sym typeface="+mn-lt"/>
              </a:rPr>
              <a:t>共享单车数据分析</a:t>
            </a:r>
            <a:endParaRPr lang="zh-CN" sz="6600" spc="-1000" dirty="0">
              <a:solidFill>
                <a:srgbClr val="4BACC6"/>
              </a:solidFill>
              <a:effectLst>
                <a:outerShdw blurRad="38100" dist="38100" dir="2700000" algn="tl">
                  <a:srgbClr val="000000">
                    <a:alpha val="43137"/>
                  </a:srgbClr>
                </a:outerShdw>
              </a:effectLst>
              <a:cs typeface="+mn-ea"/>
              <a:sym typeface="+mn-lt"/>
            </a:endParaRPr>
          </a:p>
        </p:txBody>
      </p:sp>
      <p:grpSp>
        <p:nvGrpSpPr>
          <p:cNvPr id="25" name="组合 24"/>
          <p:cNvGrpSpPr/>
          <p:nvPr/>
        </p:nvGrpSpPr>
        <p:grpSpPr>
          <a:xfrm>
            <a:off x="5861687" y="984852"/>
            <a:ext cx="618653" cy="618653"/>
            <a:chOff x="2508643" y="3155719"/>
            <a:chExt cx="2161075" cy="2161075"/>
          </a:xfrm>
        </p:grpSpPr>
        <p:sp>
          <p:nvSpPr>
            <p:cNvPr id="26" name="任意多边形 7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397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27" name="椭圆 26"/>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8" name="Freeform 5"/>
          <p:cNvSpPr/>
          <p:nvPr/>
        </p:nvSpPr>
        <p:spPr bwMode="auto">
          <a:xfrm>
            <a:off x="9112716" y="1109447"/>
            <a:ext cx="455245" cy="40348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2700">
            <a:gradFill flip="none" rotWithShape="1">
              <a:gsLst>
                <a:gs pos="0">
                  <a:schemeClr val="bg1"/>
                </a:gs>
                <a:gs pos="100000">
                  <a:schemeClr val="bg1">
                    <a:lumMod val="85000"/>
                  </a:schemeClr>
                </a:gs>
              </a:gsLst>
              <a:lin ang="2700000" scaled="1"/>
              <a:tileRect/>
            </a:gradFill>
          </a:ln>
          <a:effectLst>
            <a:outerShdw blurRad="101600" dist="508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29" name="Freeform 5"/>
          <p:cNvSpPr/>
          <p:nvPr/>
        </p:nvSpPr>
        <p:spPr bwMode="auto">
          <a:xfrm>
            <a:off x="5971605" y="2069530"/>
            <a:ext cx="296984" cy="26321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2700">
            <a:gradFill flip="none" rotWithShape="1">
              <a:gsLst>
                <a:gs pos="0">
                  <a:schemeClr val="bg1"/>
                </a:gs>
                <a:gs pos="100000">
                  <a:schemeClr val="bg1">
                    <a:lumMod val="85000"/>
                  </a:schemeClr>
                </a:gs>
              </a:gsLst>
              <a:lin ang="2700000" scaled="1"/>
              <a:tileRect/>
            </a:gradFill>
          </a:ln>
          <a:effectLst>
            <a:outerShdw blurRad="101600" dist="508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30" name="TextBox 235"/>
          <p:cNvSpPr txBox="1"/>
          <p:nvPr/>
        </p:nvSpPr>
        <p:spPr>
          <a:xfrm>
            <a:off x="713003" y="5400327"/>
            <a:ext cx="2166088" cy="583565"/>
          </a:xfrm>
          <a:prstGeom prst="rect">
            <a:avLst/>
          </a:prstGeom>
          <a:noFill/>
        </p:spPr>
        <p:txBody>
          <a:bodyPr wrap="square" rtlCol="0">
            <a:spAutoFit/>
          </a:bodyPr>
          <a:lstStyle/>
          <a:p>
            <a:r>
              <a:rPr lang="zh-CN" altLang="en-US" sz="1600" spc="-300" dirty="0">
                <a:solidFill>
                  <a:schemeClr val="bg1">
                    <a:lumMod val="50000"/>
                  </a:schemeClr>
                </a:solidFill>
                <a:cs typeface="+mn-ea"/>
                <a:sym typeface="+mn-lt"/>
              </a:rPr>
              <a:t>汇报人：王振森</a:t>
            </a:r>
            <a:endParaRPr lang="en-US" altLang="zh-CN" sz="1600" spc="-300" dirty="0">
              <a:solidFill>
                <a:schemeClr val="bg1">
                  <a:lumMod val="50000"/>
                </a:schemeClr>
              </a:solidFill>
              <a:cs typeface="+mn-ea"/>
              <a:sym typeface="+mn-lt"/>
            </a:endParaRPr>
          </a:p>
          <a:p>
            <a:r>
              <a:rPr lang="zh-CN" altLang="en-US" sz="1600" spc="-300" dirty="0">
                <a:solidFill>
                  <a:schemeClr val="bg1">
                    <a:lumMod val="50000"/>
                  </a:schemeClr>
                </a:solidFill>
                <a:cs typeface="+mn-ea"/>
                <a:sym typeface="+mn-lt"/>
              </a:rPr>
              <a:t>时间：</a:t>
            </a:r>
            <a:r>
              <a:rPr lang="en-US" altLang="zh-CN" sz="1600" spc="-300" dirty="0">
                <a:solidFill>
                  <a:schemeClr val="bg1">
                    <a:lumMod val="50000"/>
                  </a:schemeClr>
                </a:solidFill>
                <a:latin typeface="黑体" panose="02010609060101010101" charset="-122"/>
                <a:ea typeface="黑体" panose="02010609060101010101" charset="-122"/>
                <a:cs typeface="+mn-ea"/>
                <a:sym typeface="+mn-lt"/>
              </a:rPr>
              <a:t>2019.9</a:t>
            </a:r>
            <a:endParaRPr lang="zh-CN" altLang="en-US" sz="1600" spc="-300" dirty="0">
              <a:solidFill>
                <a:schemeClr val="bg1">
                  <a:lumMod val="50000"/>
                </a:schemeClr>
              </a:solidFill>
              <a:latin typeface="黑体" panose="02010609060101010101" charset="-122"/>
              <a:ea typeface="黑体" panose="02010609060101010101" charset="-122"/>
              <a:cs typeface="+mn-ea"/>
              <a:sym typeface="+mn-lt"/>
            </a:endParaRPr>
          </a:p>
        </p:txBody>
      </p:sp>
      <p:sp>
        <p:nvSpPr>
          <p:cNvPr id="3" name="文本框 2"/>
          <p:cNvSpPr txBox="1"/>
          <p:nvPr/>
        </p:nvSpPr>
        <p:spPr>
          <a:xfrm>
            <a:off x="713105" y="4680585"/>
            <a:ext cx="4395470" cy="891540"/>
          </a:xfrm>
          <a:prstGeom prst="rect">
            <a:avLst/>
          </a:prstGeom>
          <a:noFill/>
        </p:spPr>
        <p:txBody>
          <a:bodyPr wrap="square" rtlCol="0">
            <a:spAutoFit/>
          </a:bodyPr>
          <a:p>
            <a:r>
              <a:rPr lang="zh-CN" altLang="en-US" sz="1800" dirty="0">
                <a:solidFill>
                  <a:schemeClr val="accent4"/>
                </a:solidFill>
                <a:effectLst>
                  <a:outerShdw blurRad="50800" dist="38100" dir="2700000" algn="tl" rotWithShape="0">
                    <a:prstClr val="black">
                      <a:alpha val="40000"/>
                    </a:prstClr>
                  </a:outerShdw>
                </a:effectLst>
                <a:cs typeface="+mn-ea"/>
              </a:rPr>
              <a:t>华山七雄少一雄</a:t>
            </a:r>
            <a:endParaRPr lang="zh-CN" altLang="en-US" sz="1800" dirty="0">
              <a:solidFill>
                <a:schemeClr val="accent4"/>
              </a:solidFill>
              <a:effectLst>
                <a:outerShdw blurRad="50800" dist="38100" dir="2700000" algn="tl" rotWithShape="0">
                  <a:prstClr val="black">
                    <a:alpha val="40000"/>
                  </a:prstClr>
                </a:outerShdw>
              </a:effectLst>
              <a:cs typeface="+mn-ea"/>
            </a:endParaRPr>
          </a:p>
          <a:p>
            <a:r>
              <a:rPr lang="zh-CN" altLang="en-US" sz="1800" dirty="0">
                <a:solidFill>
                  <a:schemeClr val="accent4"/>
                </a:solidFill>
                <a:effectLst>
                  <a:outerShdw blurRad="50800" dist="38100" dir="2700000" algn="tl" rotWithShape="0">
                    <a:prstClr val="black">
                      <a:alpha val="40000"/>
                    </a:prstClr>
                  </a:outerShdw>
                </a:effectLst>
                <a:cs typeface="+mn-ea"/>
              </a:rPr>
              <a:t>                                                         </a:t>
            </a:r>
            <a:r>
              <a:rPr lang="en-US" altLang="zh-CN" sz="1800" dirty="0">
                <a:solidFill>
                  <a:schemeClr val="accent4"/>
                </a:solidFill>
                <a:effectLst>
                  <a:outerShdw blurRad="50800" dist="38100" dir="2700000" algn="tl" rotWithShape="0">
                    <a:prstClr val="black">
                      <a:alpha val="40000"/>
                    </a:prstClr>
                  </a:outerShdw>
                </a:effectLst>
                <a:cs typeface="+mn-ea"/>
              </a:rPr>
              <a:t>--</a:t>
            </a:r>
            <a:r>
              <a:rPr lang="zh-CN" altLang="en-US" sz="1800" dirty="0">
                <a:solidFill>
                  <a:schemeClr val="accent4"/>
                </a:solidFill>
                <a:effectLst>
                  <a:outerShdw blurRad="50800" dist="38100" dir="2700000" algn="tl" rotWithShape="0">
                    <a:prstClr val="black">
                      <a:alpha val="40000"/>
                    </a:prstClr>
                  </a:outerShdw>
                </a:effectLst>
                <a:cs typeface="+mn-ea"/>
                <a:sym typeface="+mn-ea"/>
              </a:rPr>
              <a:t>七剑下天山</a:t>
            </a:r>
            <a:endParaRPr lang="zh-CN" altLang="en-US" sz="1600" dirty="0">
              <a:solidFill>
                <a:schemeClr val="accent4"/>
              </a:solidFill>
              <a:cs typeface="+mn-ea"/>
            </a:endParaRPr>
          </a:p>
          <a:p>
            <a:endParaRPr lang="zh-CN" altLang="en-US" sz="1600" b="1" dirty="0">
              <a:solidFill>
                <a:schemeClr val="accent4"/>
              </a:solidFill>
              <a:effectLst>
                <a:innerShdw blurRad="63500" dist="50800">
                  <a:prstClr val="black">
                    <a:alpha val="50000"/>
                  </a:prstClr>
                </a:innerShdw>
              </a:effectLst>
              <a:cs typeface="+mn-ea"/>
            </a:endParaRPr>
          </a:p>
        </p:txBody>
      </p:sp>
    </p:spTree>
  </p:cSld>
  <p:clrMapOvr>
    <a:masterClrMapping/>
  </p:clrMapOvr>
  <p:transition spd="slow" advClick="0" advTm="3000">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14514" y="168371"/>
            <a:ext cx="2618021" cy="669841"/>
            <a:chOff x="314514" y="168371"/>
            <a:chExt cx="2618021" cy="669841"/>
          </a:xfrm>
        </p:grpSpPr>
        <p:grpSp>
          <p:nvGrpSpPr>
            <p:cNvPr id="4" name="组合 3"/>
            <p:cNvGrpSpPr/>
            <p:nvPr/>
          </p:nvGrpSpPr>
          <p:grpSpPr>
            <a:xfrm>
              <a:off x="314514" y="168371"/>
              <a:ext cx="2130199" cy="669841"/>
              <a:chOff x="559782" y="121974"/>
              <a:chExt cx="2130199" cy="669841"/>
            </a:xfrm>
          </p:grpSpPr>
          <p:sp>
            <p:nvSpPr>
              <p:cNvPr id="5" name="Freeform 31"/>
              <p:cNvSpPr/>
              <p:nvPr/>
            </p:nvSpPr>
            <p:spPr bwMode="auto">
              <a:xfrm>
                <a:off x="778043" y="209286"/>
                <a:ext cx="1911938" cy="492125"/>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6" name="组合 5"/>
              <p:cNvGrpSpPr/>
              <p:nvPr/>
            </p:nvGrpSpPr>
            <p:grpSpPr>
              <a:xfrm>
                <a:off x="559782" y="121974"/>
                <a:ext cx="369073" cy="669841"/>
                <a:chOff x="-91908" y="121974"/>
                <a:chExt cx="1020763" cy="1852612"/>
              </a:xfrm>
            </p:grpSpPr>
            <p:sp>
              <p:nvSpPr>
                <p:cNvPr id="7" name="Freeform 32"/>
                <p:cNvSpPr/>
                <p:nvPr/>
              </p:nvSpPr>
              <p:spPr bwMode="auto">
                <a:xfrm>
                  <a:off x="-45871" y="169599"/>
                  <a:ext cx="933450" cy="1758950"/>
                </a:xfrm>
                <a:custGeom>
                  <a:avLst/>
                  <a:gdLst>
                    <a:gd name="T0" fmla="*/ 179 w 588"/>
                    <a:gd name="T1" fmla="*/ 1108 h 1108"/>
                    <a:gd name="T2" fmla="*/ 179 w 588"/>
                    <a:gd name="T3" fmla="*/ 323 h 1108"/>
                    <a:gd name="T4" fmla="*/ 0 w 588"/>
                    <a:gd name="T5" fmla="*/ 323 h 1108"/>
                    <a:gd name="T6" fmla="*/ 0 w 588"/>
                    <a:gd name="T7" fmla="*/ 0 h 1108"/>
                    <a:gd name="T8" fmla="*/ 588 w 588"/>
                    <a:gd name="T9" fmla="*/ 0 h 1108"/>
                    <a:gd name="T10" fmla="*/ 588 w 588"/>
                    <a:gd name="T11" fmla="*/ 1108 h 1108"/>
                    <a:gd name="T12" fmla="*/ 179 w 588"/>
                    <a:gd name="T13" fmla="*/ 1108 h 1108"/>
                  </a:gdLst>
                  <a:ahLst/>
                  <a:cxnLst>
                    <a:cxn ang="0">
                      <a:pos x="T0" y="T1"/>
                    </a:cxn>
                    <a:cxn ang="0">
                      <a:pos x="T2" y="T3"/>
                    </a:cxn>
                    <a:cxn ang="0">
                      <a:pos x="T4" y="T5"/>
                    </a:cxn>
                    <a:cxn ang="0">
                      <a:pos x="T6" y="T7"/>
                    </a:cxn>
                    <a:cxn ang="0">
                      <a:pos x="T8" y="T9"/>
                    </a:cxn>
                    <a:cxn ang="0">
                      <a:pos x="T10" y="T11"/>
                    </a:cxn>
                    <a:cxn ang="0">
                      <a:pos x="T12" y="T13"/>
                    </a:cxn>
                  </a:cxnLst>
                  <a:rect l="0" t="0" r="r" b="b"/>
                  <a:pathLst>
                    <a:path w="588" h="1108">
                      <a:moveTo>
                        <a:pt x="179" y="1108"/>
                      </a:moveTo>
                      <a:lnTo>
                        <a:pt x="179" y="323"/>
                      </a:lnTo>
                      <a:lnTo>
                        <a:pt x="0" y="323"/>
                      </a:lnTo>
                      <a:lnTo>
                        <a:pt x="0" y="0"/>
                      </a:lnTo>
                      <a:lnTo>
                        <a:pt x="588" y="0"/>
                      </a:lnTo>
                      <a:lnTo>
                        <a:pt x="588" y="1108"/>
                      </a:lnTo>
                      <a:lnTo>
                        <a:pt x="179" y="1108"/>
                      </a:lnTo>
                      <a:close/>
                    </a:path>
                  </a:pathLst>
                </a:custGeom>
                <a:solidFill>
                  <a:srgbClr val="4BACC6"/>
                </a:soli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8" name="Freeform 33"/>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close/>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 name="Freeform 34"/>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sp>
          <p:nvSpPr>
            <p:cNvPr id="10" name="文本框 9"/>
            <p:cNvSpPr txBox="1"/>
            <p:nvPr/>
          </p:nvSpPr>
          <p:spPr>
            <a:xfrm>
              <a:off x="1020597" y="345591"/>
              <a:ext cx="1911938" cy="383540"/>
            </a:xfrm>
            <a:prstGeom prst="rect">
              <a:avLst/>
            </a:prstGeom>
            <a:noFill/>
          </p:spPr>
          <p:txBody>
            <a:bodyPr wrap="square" rtlCol="0">
              <a:spAutoFit/>
            </a:bodyPr>
            <a:lstStyle/>
            <a:p>
              <a:r>
                <a:rPr lang="zh-CN" altLang="en-US" dirty="0">
                  <a:solidFill>
                    <a:schemeClr val="accent1"/>
                  </a:solidFill>
                  <a:cs typeface="+mn-ea"/>
                  <a:sym typeface="+mn-lt"/>
                </a:rPr>
                <a:t>实训概述</a:t>
              </a:r>
              <a:endParaRPr lang="zh-CN" altLang="en-US" dirty="0">
                <a:solidFill>
                  <a:schemeClr val="accent1"/>
                </a:solidFill>
                <a:cs typeface="+mn-ea"/>
                <a:sym typeface="+mn-lt"/>
              </a:endParaRPr>
            </a:p>
          </p:txBody>
        </p:sp>
      </p:grpSp>
      <p:sp>
        <p:nvSpPr>
          <p:cNvPr id="27" name="Freeform 31"/>
          <p:cNvSpPr/>
          <p:nvPr/>
        </p:nvSpPr>
        <p:spPr bwMode="auto">
          <a:xfrm>
            <a:off x="1576538" y="3013831"/>
            <a:ext cx="7183921" cy="2526503"/>
          </a:xfrm>
          <a:custGeom>
            <a:avLst/>
            <a:gdLst>
              <a:gd name="T0" fmla="*/ 382 w 464"/>
              <a:gd name="T1" fmla="*/ 288 h 288"/>
              <a:gd name="T2" fmla="*/ 0 w 464"/>
              <a:gd name="T3" fmla="*/ 288 h 288"/>
              <a:gd name="T4" fmla="*/ 0 w 464"/>
              <a:gd name="T5" fmla="*/ 0 h 288"/>
              <a:gd name="T6" fmla="*/ 382 w 464"/>
              <a:gd name="T7" fmla="*/ 0 h 288"/>
              <a:gd name="T8" fmla="*/ 464 w 464"/>
              <a:gd name="T9" fmla="*/ 82 h 288"/>
              <a:gd name="T10" fmla="*/ 464 w 464"/>
              <a:gd name="T11" fmla="*/ 206 h 288"/>
              <a:gd name="T12" fmla="*/ 382 w 464"/>
              <a:gd name="T13" fmla="*/ 288 h 288"/>
            </a:gdLst>
            <a:ahLst/>
            <a:cxnLst>
              <a:cxn ang="0">
                <a:pos x="T0" y="T1"/>
              </a:cxn>
              <a:cxn ang="0">
                <a:pos x="T2" y="T3"/>
              </a:cxn>
              <a:cxn ang="0">
                <a:pos x="T4" y="T5"/>
              </a:cxn>
              <a:cxn ang="0">
                <a:pos x="T6" y="T7"/>
              </a:cxn>
              <a:cxn ang="0">
                <a:pos x="T8" y="T9"/>
              </a:cxn>
              <a:cxn ang="0">
                <a:pos x="T10" y="T11"/>
              </a:cxn>
              <a:cxn ang="0">
                <a:pos x="T12" y="T13"/>
              </a:cxn>
            </a:cxnLst>
            <a:rect l="0" t="0" r="r" b="b"/>
            <a:pathLst>
              <a:path w="464" h="288">
                <a:moveTo>
                  <a:pt x="382" y="288"/>
                </a:moveTo>
                <a:cubicBezTo>
                  <a:pt x="0" y="288"/>
                  <a:pt x="0" y="288"/>
                  <a:pt x="0" y="288"/>
                </a:cubicBezTo>
                <a:cubicBezTo>
                  <a:pt x="0" y="0"/>
                  <a:pt x="0" y="0"/>
                  <a:pt x="0" y="0"/>
                </a:cubicBezTo>
                <a:cubicBezTo>
                  <a:pt x="382" y="0"/>
                  <a:pt x="382" y="0"/>
                  <a:pt x="382" y="0"/>
                </a:cubicBezTo>
                <a:cubicBezTo>
                  <a:pt x="428" y="0"/>
                  <a:pt x="464" y="37"/>
                  <a:pt x="464" y="82"/>
                </a:cubicBezTo>
                <a:cubicBezTo>
                  <a:pt x="464" y="206"/>
                  <a:pt x="464" y="206"/>
                  <a:pt x="464" y="206"/>
                </a:cubicBezTo>
                <a:cubicBezTo>
                  <a:pt x="464" y="251"/>
                  <a:pt x="428" y="288"/>
                  <a:pt x="382" y="288"/>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solidFill>
                  <a:schemeClr val="accent1"/>
                </a:solidFill>
                <a:cs typeface="+mn-ea"/>
                <a:sym typeface="+mn-lt"/>
              </a:rPr>
              <a:t>                               </a:t>
            </a:r>
            <a:r>
              <a:rPr lang="zh-CN" altLang="en-US" dirty="0">
                <a:solidFill>
                  <a:schemeClr val="accent1"/>
                </a:solidFill>
                <a:cs typeface="+mn-ea"/>
                <a:sym typeface="+mn-lt"/>
              </a:rPr>
              <a:t>显示纽约市地图以及自行车站点信息，但为了满足客户需求以及方便运维人员使用特加入以下功能</a:t>
            </a:r>
            <a:endParaRPr lang="zh-CN" altLang="en-US" dirty="0">
              <a:solidFill>
                <a:schemeClr val="accent1"/>
              </a:solidFill>
              <a:cs typeface="+mn-ea"/>
              <a:sym typeface="+mn-lt"/>
            </a:endParaRPr>
          </a:p>
        </p:txBody>
      </p:sp>
      <p:grpSp>
        <p:nvGrpSpPr>
          <p:cNvPr id="178" name="组合 177"/>
          <p:cNvGrpSpPr/>
          <p:nvPr/>
        </p:nvGrpSpPr>
        <p:grpSpPr>
          <a:xfrm>
            <a:off x="2387223" y="1601242"/>
            <a:ext cx="4159119" cy="998130"/>
            <a:chOff x="1073877" y="1902560"/>
            <a:chExt cx="4158578" cy="998361"/>
          </a:xfrm>
        </p:grpSpPr>
        <p:sp>
          <p:nvSpPr>
            <p:cNvPr id="179" name="任意多边形 6"/>
            <p:cNvSpPr/>
            <p:nvPr/>
          </p:nvSpPr>
          <p:spPr bwMode="auto">
            <a:xfrm>
              <a:off x="1073877"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noAutofit/>
            </a:bodyPr>
            <a:p>
              <a:endParaRPr lang="zh-CN" altLang="en-US">
                <a:solidFill>
                  <a:prstClr val="black"/>
                </a:solidFill>
                <a:cs typeface="+mn-ea"/>
                <a:sym typeface="+mn-lt"/>
              </a:endParaRPr>
            </a:p>
          </p:txBody>
        </p:sp>
        <p:sp>
          <p:nvSpPr>
            <p:cNvPr id="180" name="任意多边形 7"/>
            <p:cNvSpPr/>
            <p:nvPr/>
          </p:nvSpPr>
          <p:spPr bwMode="auto">
            <a:xfrm>
              <a:off x="1213953"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noAutofit/>
            </a:bodyPr>
            <a:p>
              <a:endParaRPr lang="zh-CN" altLang="en-US">
                <a:solidFill>
                  <a:prstClr val="black"/>
                </a:solidFill>
                <a:cs typeface="+mn-ea"/>
                <a:sym typeface="+mn-lt"/>
              </a:endParaRPr>
            </a:p>
          </p:txBody>
        </p:sp>
        <p:sp>
          <p:nvSpPr>
            <p:cNvPr id="181" name="文本框 23"/>
            <p:cNvSpPr txBox="1"/>
            <p:nvPr/>
          </p:nvSpPr>
          <p:spPr>
            <a:xfrm>
              <a:off x="1686955" y="2080933"/>
              <a:ext cx="2832551" cy="651026"/>
            </a:xfrm>
            <a:prstGeom prst="rect">
              <a:avLst/>
            </a:prstGeom>
            <a:noFill/>
          </p:spPr>
          <p:txBody>
            <a:bodyPr wrap="square" rtlCol="0">
              <a:spAutoFit/>
            </a:bodyPr>
            <a:p>
              <a:pPr algn="just">
                <a:lnSpc>
                  <a:spcPct val="130000"/>
                </a:lnSpc>
              </a:pPr>
              <a:r>
                <a:rPr lang="zh-CN" altLang="en-US" sz="2800" b="1" dirty="0">
                  <a:solidFill>
                    <a:schemeClr val="bg1"/>
                  </a:solidFill>
                  <a:cs typeface="+mn-ea"/>
                  <a:sym typeface="+mn-lt"/>
                </a:rPr>
                <a:t>基本功能介绍</a:t>
              </a:r>
              <a:endParaRPr lang="zh-CN" altLang="en-US" sz="2800" b="1" dirty="0">
                <a:solidFill>
                  <a:schemeClr val="bg1"/>
                </a:solidFill>
                <a:cs typeface="+mn-ea"/>
                <a:sym typeface="+mn-lt"/>
              </a:endParaRPr>
            </a:p>
          </p:txBody>
        </p:sp>
      </p:grpSp>
      <p:grpSp>
        <p:nvGrpSpPr>
          <p:cNvPr id="229" name="组合 228"/>
          <p:cNvGrpSpPr/>
          <p:nvPr/>
        </p:nvGrpSpPr>
        <p:grpSpPr>
          <a:xfrm>
            <a:off x="5833377" y="1538534"/>
            <a:ext cx="1268148" cy="1123545"/>
            <a:chOff x="4519582" y="1839838"/>
            <a:chExt cx="1267983" cy="1123805"/>
          </a:xfrm>
        </p:grpSpPr>
        <p:grpSp>
          <p:nvGrpSpPr>
            <p:cNvPr id="230" name="组合 229"/>
            <p:cNvGrpSpPr/>
            <p:nvPr/>
          </p:nvGrpSpPr>
          <p:grpSpPr>
            <a:xfrm rot="5400000" flipH="1">
              <a:off x="4591671" y="1767749"/>
              <a:ext cx="1123805" cy="1267983"/>
              <a:chOff x="8439634" y="3544648"/>
              <a:chExt cx="1611146" cy="1817848"/>
            </a:xfrm>
          </p:grpSpPr>
          <p:sp>
            <p:nvSpPr>
              <p:cNvPr id="234" name="Freeform 5"/>
              <p:cNvSpPr/>
              <p:nvPr/>
            </p:nvSpPr>
            <p:spPr bwMode="auto">
              <a:xfrm rot="5400000" flipH="1">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p>
                <a:endParaRPr lang="zh-CN" altLang="en-US">
                  <a:solidFill>
                    <a:prstClr val="black"/>
                  </a:solidFill>
                  <a:cs typeface="+mn-ea"/>
                  <a:sym typeface="+mn-lt"/>
                </a:endParaRPr>
              </a:p>
            </p:txBody>
          </p:sp>
          <p:sp>
            <p:nvSpPr>
              <p:cNvPr id="235" name="Freeform 5"/>
              <p:cNvSpPr/>
              <p:nvPr/>
            </p:nvSpPr>
            <p:spPr bwMode="auto">
              <a:xfrm rot="5400000" flipH="1">
                <a:off x="8582835" y="3866517"/>
                <a:ext cx="1324743"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1ACBE"/>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p>
                <a:endParaRPr lang="zh-CN" altLang="en-US">
                  <a:solidFill>
                    <a:prstClr val="black"/>
                  </a:solidFill>
                  <a:cs typeface="+mn-ea"/>
                  <a:sym typeface="+mn-lt"/>
                </a:endParaRPr>
              </a:p>
            </p:txBody>
          </p:sp>
        </p:grpSp>
        <p:grpSp>
          <p:nvGrpSpPr>
            <p:cNvPr id="231" name="组合 230"/>
            <p:cNvGrpSpPr/>
            <p:nvPr/>
          </p:nvGrpSpPr>
          <p:grpSpPr>
            <a:xfrm>
              <a:off x="4942355" y="2167787"/>
              <a:ext cx="422436" cy="476734"/>
              <a:chOff x="10815638" y="1174750"/>
              <a:chExt cx="728663" cy="822325"/>
            </a:xfrm>
            <a:solidFill>
              <a:schemeClr val="bg1"/>
            </a:solidFill>
          </p:grpSpPr>
          <p:sp>
            <p:nvSpPr>
              <p:cNvPr id="232" name="Freeform 33"/>
              <p:cNvSpPr>
                <a:spLocks noEditPoints="1"/>
              </p:cNvSpPr>
              <p:nvPr/>
            </p:nvSpPr>
            <p:spPr bwMode="auto">
              <a:xfrm>
                <a:off x="10815638" y="1174750"/>
                <a:ext cx="728663" cy="822325"/>
              </a:xfrm>
              <a:custGeom>
                <a:avLst/>
                <a:gdLst>
                  <a:gd name="T0" fmla="*/ 103 w 194"/>
                  <a:gd name="T1" fmla="*/ 26 h 219"/>
                  <a:gd name="T2" fmla="*/ 103 w 194"/>
                  <a:gd name="T3" fmla="*/ 18 h 219"/>
                  <a:gd name="T4" fmla="*/ 120 w 194"/>
                  <a:gd name="T5" fmla="*/ 18 h 219"/>
                  <a:gd name="T6" fmla="*/ 120 w 194"/>
                  <a:gd name="T7" fmla="*/ 0 h 219"/>
                  <a:gd name="T8" fmla="*/ 74 w 194"/>
                  <a:gd name="T9" fmla="*/ 0 h 219"/>
                  <a:gd name="T10" fmla="*/ 74 w 194"/>
                  <a:gd name="T11" fmla="*/ 18 h 219"/>
                  <a:gd name="T12" fmla="*/ 91 w 194"/>
                  <a:gd name="T13" fmla="*/ 18 h 219"/>
                  <a:gd name="T14" fmla="*/ 91 w 194"/>
                  <a:gd name="T15" fmla="*/ 26 h 219"/>
                  <a:gd name="T16" fmla="*/ 0 w 194"/>
                  <a:gd name="T17" fmla="*/ 122 h 219"/>
                  <a:gd name="T18" fmla="*/ 97 w 194"/>
                  <a:gd name="T19" fmla="*/ 219 h 219"/>
                  <a:gd name="T20" fmla="*/ 194 w 194"/>
                  <a:gd name="T21" fmla="*/ 122 h 219"/>
                  <a:gd name="T22" fmla="*/ 103 w 194"/>
                  <a:gd name="T23" fmla="*/ 26 h 219"/>
                  <a:gd name="T24" fmla="*/ 158 w 194"/>
                  <a:gd name="T25" fmla="*/ 180 h 219"/>
                  <a:gd name="T26" fmla="*/ 145 w 194"/>
                  <a:gd name="T27" fmla="*/ 167 h 219"/>
                  <a:gd name="T28" fmla="*/ 142 w 194"/>
                  <a:gd name="T29" fmla="*/ 171 h 219"/>
                  <a:gd name="T30" fmla="*/ 154 w 194"/>
                  <a:gd name="T31" fmla="*/ 183 h 219"/>
                  <a:gd name="T32" fmla="*/ 100 w 194"/>
                  <a:gd name="T33" fmla="*/ 206 h 219"/>
                  <a:gd name="T34" fmla="*/ 100 w 194"/>
                  <a:gd name="T35" fmla="*/ 188 h 219"/>
                  <a:gd name="T36" fmla="*/ 95 w 194"/>
                  <a:gd name="T37" fmla="*/ 188 h 219"/>
                  <a:gd name="T38" fmla="*/ 95 w 194"/>
                  <a:gd name="T39" fmla="*/ 206 h 219"/>
                  <a:gd name="T40" fmla="*/ 40 w 194"/>
                  <a:gd name="T41" fmla="*/ 183 h 219"/>
                  <a:gd name="T42" fmla="*/ 52 w 194"/>
                  <a:gd name="T43" fmla="*/ 171 h 219"/>
                  <a:gd name="T44" fmla="*/ 49 w 194"/>
                  <a:gd name="T45" fmla="*/ 167 h 219"/>
                  <a:gd name="T46" fmla="*/ 36 w 194"/>
                  <a:gd name="T47" fmla="*/ 180 h 219"/>
                  <a:gd name="T48" fmla="*/ 14 w 194"/>
                  <a:gd name="T49" fmla="*/ 125 h 219"/>
                  <a:gd name="T50" fmla="*/ 31 w 194"/>
                  <a:gd name="T51" fmla="*/ 125 h 219"/>
                  <a:gd name="T52" fmla="*/ 31 w 194"/>
                  <a:gd name="T53" fmla="*/ 120 h 219"/>
                  <a:gd name="T54" fmla="*/ 14 w 194"/>
                  <a:gd name="T55" fmla="*/ 120 h 219"/>
                  <a:gd name="T56" fmla="*/ 36 w 194"/>
                  <a:gd name="T57" fmla="*/ 65 h 219"/>
                  <a:gd name="T58" fmla="*/ 49 w 194"/>
                  <a:gd name="T59" fmla="*/ 78 h 219"/>
                  <a:gd name="T60" fmla="*/ 52 w 194"/>
                  <a:gd name="T61" fmla="*/ 74 h 219"/>
                  <a:gd name="T62" fmla="*/ 40 w 194"/>
                  <a:gd name="T63" fmla="*/ 62 h 219"/>
                  <a:gd name="T64" fmla="*/ 95 w 194"/>
                  <a:gd name="T65" fmla="*/ 39 h 219"/>
                  <a:gd name="T66" fmla="*/ 95 w 194"/>
                  <a:gd name="T67" fmla="*/ 56 h 219"/>
                  <a:gd name="T68" fmla="*/ 100 w 194"/>
                  <a:gd name="T69" fmla="*/ 56 h 219"/>
                  <a:gd name="T70" fmla="*/ 100 w 194"/>
                  <a:gd name="T71" fmla="*/ 39 h 219"/>
                  <a:gd name="T72" fmla="*/ 154 w 194"/>
                  <a:gd name="T73" fmla="*/ 62 h 219"/>
                  <a:gd name="T74" fmla="*/ 142 w 194"/>
                  <a:gd name="T75" fmla="*/ 74 h 219"/>
                  <a:gd name="T76" fmla="*/ 145 w 194"/>
                  <a:gd name="T77" fmla="*/ 78 h 219"/>
                  <a:gd name="T78" fmla="*/ 158 w 194"/>
                  <a:gd name="T79" fmla="*/ 65 h 219"/>
                  <a:gd name="T80" fmla="*/ 180 w 194"/>
                  <a:gd name="T81" fmla="*/ 120 h 219"/>
                  <a:gd name="T82" fmla="*/ 163 w 194"/>
                  <a:gd name="T83" fmla="*/ 120 h 219"/>
                  <a:gd name="T84" fmla="*/ 163 w 194"/>
                  <a:gd name="T85" fmla="*/ 125 h 219"/>
                  <a:gd name="T86" fmla="*/ 180 w 194"/>
                  <a:gd name="T87" fmla="*/ 125 h 219"/>
                  <a:gd name="T88" fmla="*/ 158 w 194"/>
                  <a:gd name="T89" fmla="*/ 18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4" h="219">
                    <a:moveTo>
                      <a:pt x="103" y="26"/>
                    </a:moveTo>
                    <a:cubicBezTo>
                      <a:pt x="103" y="18"/>
                      <a:pt x="103" y="18"/>
                      <a:pt x="103" y="18"/>
                    </a:cubicBezTo>
                    <a:cubicBezTo>
                      <a:pt x="120" y="18"/>
                      <a:pt x="120" y="18"/>
                      <a:pt x="120" y="18"/>
                    </a:cubicBezTo>
                    <a:cubicBezTo>
                      <a:pt x="120" y="0"/>
                      <a:pt x="120" y="0"/>
                      <a:pt x="120" y="0"/>
                    </a:cubicBezTo>
                    <a:cubicBezTo>
                      <a:pt x="74" y="0"/>
                      <a:pt x="74" y="0"/>
                      <a:pt x="74" y="0"/>
                    </a:cubicBezTo>
                    <a:cubicBezTo>
                      <a:pt x="74" y="18"/>
                      <a:pt x="74" y="18"/>
                      <a:pt x="74" y="18"/>
                    </a:cubicBezTo>
                    <a:cubicBezTo>
                      <a:pt x="91" y="18"/>
                      <a:pt x="91" y="18"/>
                      <a:pt x="91" y="18"/>
                    </a:cubicBezTo>
                    <a:cubicBezTo>
                      <a:pt x="91" y="26"/>
                      <a:pt x="91" y="26"/>
                      <a:pt x="91" y="26"/>
                    </a:cubicBezTo>
                    <a:cubicBezTo>
                      <a:pt x="41" y="29"/>
                      <a:pt x="0" y="71"/>
                      <a:pt x="0" y="122"/>
                    </a:cubicBezTo>
                    <a:cubicBezTo>
                      <a:pt x="0" y="176"/>
                      <a:pt x="44" y="219"/>
                      <a:pt x="97" y="219"/>
                    </a:cubicBezTo>
                    <a:cubicBezTo>
                      <a:pt x="150" y="219"/>
                      <a:pt x="194" y="176"/>
                      <a:pt x="194" y="122"/>
                    </a:cubicBezTo>
                    <a:cubicBezTo>
                      <a:pt x="194" y="71"/>
                      <a:pt x="154" y="29"/>
                      <a:pt x="103" y="26"/>
                    </a:cubicBezTo>
                    <a:close/>
                    <a:moveTo>
                      <a:pt x="158" y="180"/>
                    </a:moveTo>
                    <a:cubicBezTo>
                      <a:pt x="145" y="167"/>
                      <a:pt x="145" y="167"/>
                      <a:pt x="145" y="167"/>
                    </a:cubicBezTo>
                    <a:cubicBezTo>
                      <a:pt x="142" y="171"/>
                      <a:pt x="142" y="171"/>
                      <a:pt x="142" y="171"/>
                    </a:cubicBezTo>
                    <a:cubicBezTo>
                      <a:pt x="154" y="183"/>
                      <a:pt x="154" y="183"/>
                      <a:pt x="154" y="183"/>
                    </a:cubicBezTo>
                    <a:cubicBezTo>
                      <a:pt x="140" y="197"/>
                      <a:pt x="121" y="205"/>
                      <a:pt x="100" y="206"/>
                    </a:cubicBezTo>
                    <a:cubicBezTo>
                      <a:pt x="100" y="188"/>
                      <a:pt x="100" y="188"/>
                      <a:pt x="100" y="188"/>
                    </a:cubicBezTo>
                    <a:cubicBezTo>
                      <a:pt x="95" y="188"/>
                      <a:pt x="95" y="188"/>
                      <a:pt x="95" y="188"/>
                    </a:cubicBezTo>
                    <a:cubicBezTo>
                      <a:pt x="95" y="206"/>
                      <a:pt x="95" y="206"/>
                      <a:pt x="95" y="206"/>
                    </a:cubicBezTo>
                    <a:cubicBezTo>
                      <a:pt x="73" y="205"/>
                      <a:pt x="54" y="197"/>
                      <a:pt x="40" y="183"/>
                    </a:cubicBezTo>
                    <a:cubicBezTo>
                      <a:pt x="52" y="171"/>
                      <a:pt x="52" y="171"/>
                      <a:pt x="52" y="171"/>
                    </a:cubicBezTo>
                    <a:cubicBezTo>
                      <a:pt x="49" y="167"/>
                      <a:pt x="49" y="167"/>
                      <a:pt x="49" y="167"/>
                    </a:cubicBezTo>
                    <a:cubicBezTo>
                      <a:pt x="36" y="180"/>
                      <a:pt x="36" y="180"/>
                      <a:pt x="36" y="180"/>
                    </a:cubicBezTo>
                    <a:cubicBezTo>
                      <a:pt x="23" y="165"/>
                      <a:pt x="14" y="146"/>
                      <a:pt x="14" y="125"/>
                    </a:cubicBezTo>
                    <a:cubicBezTo>
                      <a:pt x="31" y="125"/>
                      <a:pt x="31" y="125"/>
                      <a:pt x="31" y="125"/>
                    </a:cubicBezTo>
                    <a:cubicBezTo>
                      <a:pt x="31" y="120"/>
                      <a:pt x="31" y="120"/>
                      <a:pt x="31" y="120"/>
                    </a:cubicBezTo>
                    <a:cubicBezTo>
                      <a:pt x="14" y="120"/>
                      <a:pt x="14" y="120"/>
                      <a:pt x="14" y="120"/>
                    </a:cubicBezTo>
                    <a:cubicBezTo>
                      <a:pt x="14" y="99"/>
                      <a:pt x="23" y="80"/>
                      <a:pt x="36" y="65"/>
                    </a:cubicBezTo>
                    <a:cubicBezTo>
                      <a:pt x="49" y="78"/>
                      <a:pt x="49" y="78"/>
                      <a:pt x="49" y="78"/>
                    </a:cubicBezTo>
                    <a:cubicBezTo>
                      <a:pt x="52" y="74"/>
                      <a:pt x="52" y="74"/>
                      <a:pt x="52" y="74"/>
                    </a:cubicBezTo>
                    <a:cubicBezTo>
                      <a:pt x="40" y="62"/>
                      <a:pt x="40" y="62"/>
                      <a:pt x="40" y="62"/>
                    </a:cubicBezTo>
                    <a:cubicBezTo>
                      <a:pt x="54" y="48"/>
                      <a:pt x="73" y="40"/>
                      <a:pt x="95" y="39"/>
                    </a:cubicBezTo>
                    <a:cubicBezTo>
                      <a:pt x="95" y="56"/>
                      <a:pt x="95" y="56"/>
                      <a:pt x="95" y="56"/>
                    </a:cubicBezTo>
                    <a:cubicBezTo>
                      <a:pt x="100" y="56"/>
                      <a:pt x="100" y="56"/>
                      <a:pt x="100" y="56"/>
                    </a:cubicBezTo>
                    <a:cubicBezTo>
                      <a:pt x="100" y="39"/>
                      <a:pt x="100" y="39"/>
                      <a:pt x="100" y="39"/>
                    </a:cubicBezTo>
                    <a:cubicBezTo>
                      <a:pt x="121" y="40"/>
                      <a:pt x="140" y="48"/>
                      <a:pt x="154" y="62"/>
                    </a:cubicBezTo>
                    <a:cubicBezTo>
                      <a:pt x="142" y="74"/>
                      <a:pt x="142" y="74"/>
                      <a:pt x="142" y="74"/>
                    </a:cubicBezTo>
                    <a:cubicBezTo>
                      <a:pt x="145" y="78"/>
                      <a:pt x="145" y="78"/>
                      <a:pt x="145" y="78"/>
                    </a:cubicBezTo>
                    <a:cubicBezTo>
                      <a:pt x="158" y="65"/>
                      <a:pt x="158" y="65"/>
                      <a:pt x="158" y="65"/>
                    </a:cubicBezTo>
                    <a:cubicBezTo>
                      <a:pt x="171" y="80"/>
                      <a:pt x="180" y="99"/>
                      <a:pt x="180" y="120"/>
                    </a:cubicBezTo>
                    <a:cubicBezTo>
                      <a:pt x="163" y="120"/>
                      <a:pt x="163" y="120"/>
                      <a:pt x="163" y="120"/>
                    </a:cubicBezTo>
                    <a:cubicBezTo>
                      <a:pt x="163" y="125"/>
                      <a:pt x="163" y="125"/>
                      <a:pt x="163" y="125"/>
                    </a:cubicBezTo>
                    <a:cubicBezTo>
                      <a:pt x="180" y="125"/>
                      <a:pt x="180" y="125"/>
                      <a:pt x="180" y="125"/>
                    </a:cubicBezTo>
                    <a:cubicBezTo>
                      <a:pt x="180" y="146"/>
                      <a:pt x="171" y="165"/>
                      <a:pt x="158" y="1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prstClr val="black"/>
                  </a:solidFill>
                  <a:cs typeface="+mn-ea"/>
                  <a:sym typeface="+mn-lt"/>
                </a:endParaRPr>
              </a:p>
            </p:txBody>
          </p:sp>
          <p:sp>
            <p:nvSpPr>
              <p:cNvPr id="233" name="Freeform 34"/>
              <p:cNvSpPr/>
              <p:nvPr/>
            </p:nvSpPr>
            <p:spPr bwMode="auto">
              <a:xfrm>
                <a:off x="11153775" y="1404937"/>
                <a:ext cx="160338" cy="273050"/>
              </a:xfrm>
              <a:custGeom>
                <a:avLst/>
                <a:gdLst>
                  <a:gd name="T0" fmla="*/ 101 w 101"/>
                  <a:gd name="T1" fmla="*/ 66 h 172"/>
                  <a:gd name="T2" fmla="*/ 94 w 101"/>
                  <a:gd name="T3" fmla="*/ 59 h 172"/>
                  <a:gd name="T4" fmla="*/ 21 w 101"/>
                  <a:gd name="T5" fmla="*/ 132 h 172"/>
                  <a:gd name="T6" fmla="*/ 21 w 101"/>
                  <a:gd name="T7" fmla="*/ 0 h 172"/>
                  <a:gd name="T8" fmla="*/ 11 w 101"/>
                  <a:gd name="T9" fmla="*/ 0 h 172"/>
                  <a:gd name="T10" fmla="*/ 11 w 101"/>
                  <a:gd name="T11" fmla="*/ 141 h 172"/>
                  <a:gd name="T12" fmla="*/ 0 w 101"/>
                  <a:gd name="T13" fmla="*/ 153 h 172"/>
                  <a:gd name="T14" fmla="*/ 7 w 101"/>
                  <a:gd name="T15" fmla="*/ 163 h 172"/>
                  <a:gd name="T16" fmla="*/ 11 w 101"/>
                  <a:gd name="T17" fmla="*/ 158 h 172"/>
                  <a:gd name="T18" fmla="*/ 11 w 101"/>
                  <a:gd name="T19" fmla="*/ 172 h 172"/>
                  <a:gd name="T20" fmla="*/ 21 w 101"/>
                  <a:gd name="T21" fmla="*/ 172 h 172"/>
                  <a:gd name="T22" fmla="*/ 21 w 101"/>
                  <a:gd name="T23" fmla="*/ 146 h 172"/>
                  <a:gd name="T24" fmla="*/ 101 w 101"/>
                  <a:gd name="T25" fmla="*/ 66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 h="172">
                    <a:moveTo>
                      <a:pt x="101" y="66"/>
                    </a:moveTo>
                    <a:lnTo>
                      <a:pt x="94" y="59"/>
                    </a:lnTo>
                    <a:lnTo>
                      <a:pt x="21" y="132"/>
                    </a:lnTo>
                    <a:lnTo>
                      <a:pt x="21" y="0"/>
                    </a:lnTo>
                    <a:lnTo>
                      <a:pt x="11" y="0"/>
                    </a:lnTo>
                    <a:lnTo>
                      <a:pt x="11" y="141"/>
                    </a:lnTo>
                    <a:lnTo>
                      <a:pt x="0" y="153"/>
                    </a:lnTo>
                    <a:lnTo>
                      <a:pt x="7" y="163"/>
                    </a:lnTo>
                    <a:lnTo>
                      <a:pt x="11" y="158"/>
                    </a:lnTo>
                    <a:lnTo>
                      <a:pt x="11" y="172"/>
                    </a:lnTo>
                    <a:lnTo>
                      <a:pt x="21" y="172"/>
                    </a:lnTo>
                    <a:lnTo>
                      <a:pt x="21" y="146"/>
                    </a:lnTo>
                    <a:lnTo>
                      <a:pt x="101"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prstClr val="black"/>
                  </a:solidFill>
                  <a:cs typeface="+mn-ea"/>
                  <a:sym typeface="+mn-lt"/>
                </a:endParaRPr>
              </a:p>
            </p:txBody>
          </p:sp>
        </p:grpSp>
      </p:grpSp>
    </p:spTree>
  </p:cSld>
  <p:clrMapOvr>
    <a:masterClrMapping/>
  </p:clrMapOvr>
  <p:transition spd="slow" advClick="0" advTm="3000">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51"/>
          <p:cNvGrpSpPr/>
          <p:nvPr/>
        </p:nvGrpSpPr>
        <p:grpSpPr>
          <a:xfrm>
            <a:off x="3589658" y="1113624"/>
            <a:ext cx="4203158" cy="4901080"/>
            <a:chOff x="3898590" y="1478318"/>
            <a:chExt cx="4203158" cy="4901080"/>
          </a:xfrm>
        </p:grpSpPr>
        <p:sp>
          <p:nvSpPr>
            <p:cNvPr id="3" name="Freeform 10"/>
            <p:cNvSpPr/>
            <p:nvPr/>
          </p:nvSpPr>
          <p:spPr bwMode="auto">
            <a:xfrm>
              <a:off x="3898590" y="1478318"/>
              <a:ext cx="4203158" cy="4901080"/>
            </a:xfrm>
            <a:custGeom>
              <a:avLst/>
              <a:gdLst>
                <a:gd name="T0" fmla="*/ 432 w 680"/>
                <a:gd name="T1" fmla="*/ 430 h 794"/>
                <a:gd name="T2" fmla="*/ 461 w 680"/>
                <a:gd name="T3" fmla="*/ 417 h 794"/>
                <a:gd name="T4" fmla="*/ 573 w 680"/>
                <a:gd name="T5" fmla="*/ 504 h 794"/>
                <a:gd name="T6" fmla="*/ 573 w 680"/>
                <a:gd name="T7" fmla="*/ 290 h 794"/>
                <a:gd name="T8" fmla="*/ 461 w 680"/>
                <a:gd name="T9" fmla="*/ 377 h 794"/>
                <a:gd name="T10" fmla="*/ 432 w 680"/>
                <a:gd name="T11" fmla="*/ 365 h 794"/>
                <a:gd name="T12" fmla="*/ 355 w 680"/>
                <a:gd name="T13" fmla="*/ 336 h 794"/>
                <a:gd name="T14" fmla="*/ 369 w 680"/>
                <a:gd name="T15" fmla="*/ 253 h 794"/>
                <a:gd name="T16" fmla="*/ 356 w 680"/>
                <a:gd name="T17" fmla="*/ 169 h 794"/>
                <a:gd name="T18" fmla="*/ 432 w 680"/>
                <a:gd name="T19" fmla="*/ 140 h 794"/>
                <a:gd name="T20" fmla="*/ 461 w 680"/>
                <a:gd name="T21" fmla="*/ 128 h 794"/>
                <a:gd name="T22" fmla="*/ 573 w 680"/>
                <a:gd name="T23" fmla="*/ 215 h 794"/>
                <a:gd name="T24" fmla="*/ 573 w 680"/>
                <a:gd name="T25" fmla="*/ 0 h 794"/>
                <a:gd name="T26" fmla="*/ 461 w 680"/>
                <a:gd name="T27" fmla="*/ 87 h 794"/>
                <a:gd name="T28" fmla="*/ 432 w 680"/>
                <a:gd name="T29" fmla="*/ 75 h 794"/>
                <a:gd name="T30" fmla="*/ 311 w 680"/>
                <a:gd name="T31" fmla="*/ 107 h 794"/>
                <a:gd name="T32" fmla="*/ 325 w 680"/>
                <a:gd name="T33" fmla="*/ 191 h 794"/>
                <a:gd name="T34" fmla="*/ 248 w 680"/>
                <a:gd name="T35" fmla="*/ 220 h 794"/>
                <a:gd name="T36" fmla="*/ 219 w 680"/>
                <a:gd name="T37" fmla="*/ 233 h 794"/>
                <a:gd name="T38" fmla="*/ 107 w 680"/>
                <a:gd name="T39" fmla="*/ 146 h 794"/>
                <a:gd name="T40" fmla="*/ 107 w 680"/>
                <a:gd name="T41" fmla="*/ 360 h 794"/>
                <a:gd name="T42" fmla="*/ 219 w 680"/>
                <a:gd name="T43" fmla="*/ 273 h 794"/>
                <a:gd name="T44" fmla="*/ 248 w 680"/>
                <a:gd name="T45" fmla="*/ 286 h 794"/>
                <a:gd name="T46" fmla="*/ 324 w 680"/>
                <a:gd name="T47" fmla="*/ 315 h 794"/>
                <a:gd name="T48" fmla="*/ 311 w 680"/>
                <a:gd name="T49" fmla="*/ 397 h 794"/>
                <a:gd name="T50" fmla="*/ 325 w 680"/>
                <a:gd name="T51" fmla="*/ 481 h 794"/>
                <a:gd name="T52" fmla="*/ 248 w 680"/>
                <a:gd name="T53" fmla="*/ 510 h 794"/>
                <a:gd name="T54" fmla="*/ 219 w 680"/>
                <a:gd name="T55" fmla="*/ 522 h 794"/>
                <a:gd name="T56" fmla="*/ 107 w 680"/>
                <a:gd name="T57" fmla="*/ 435 h 794"/>
                <a:gd name="T58" fmla="*/ 107 w 680"/>
                <a:gd name="T59" fmla="*/ 649 h 794"/>
                <a:gd name="T60" fmla="*/ 219 w 680"/>
                <a:gd name="T61" fmla="*/ 562 h 794"/>
                <a:gd name="T62" fmla="*/ 248 w 680"/>
                <a:gd name="T63" fmla="*/ 575 h 794"/>
                <a:gd name="T64" fmla="*/ 324 w 680"/>
                <a:gd name="T65" fmla="*/ 604 h 794"/>
                <a:gd name="T66" fmla="*/ 311 w 680"/>
                <a:gd name="T67" fmla="*/ 687 h 794"/>
                <a:gd name="T68" fmla="*/ 432 w 680"/>
                <a:gd name="T69" fmla="*/ 719 h 794"/>
                <a:gd name="T70" fmla="*/ 461 w 680"/>
                <a:gd name="T71" fmla="*/ 707 h 794"/>
                <a:gd name="T72" fmla="*/ 573 w 680"/>
                <a:gd name="T73" fmla="*/ 794 h 794"/>
                <a:gd name="T74" fmla="*/ 573 w 680"/>
                <a:gd name="T75" fmla="*/ 580 h 794"/>
                <a:gd name="T76" fmla="*/ 461 w 680"/>
                <a:gd name="T77" fmla="*/ 667 h 794"/>
                <a:gd name="T78" fmla="*/ 432 w 680"/>
                <a:gd name="T79" fmla="*/ 654 h 794"/>
                <a:gd name="T80" fmla="*/ 355 w 680"/>
                <a:gd name="T81" fmla="*/ 625 h 794"/>
                <a:gd name="T82" fmla="*/ 369 w 680"/>
                <a:gd name="T83" fmla="*/ 542 h 794"/>
                <a:gd name="T84" fmla="*/ 356 w 680"/>
                <a:gd name="T85" fmla="*/ 459 h 7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0" h="794">
                  <a:moveTo>
                    <a:pt x="376" y="462"/>
                  </a:moveTo>
                  <a:cubicBezTo>
                    <a:pt x="400" y="462"/>
                    <a:pt x="421" y="449"/>
                    <a:pt x="432" y="430"/>
                  </a:cubicBezTo>
                  <a:cubicBezTo>
                    <a:pt x="432" y="430"/>
                    <a:pt x="439" y="417"/>
                    <a:pt x="445" y="417"/>
                  </a:cubicBezTo>
                  <a:cubicBezTo>
                    <a:pt x="461" y="417"/>
                    <a:pt x="461" y="417"/>
                    <a:pt x="461" y="417"/>
                  </a:cubicBezTo>
                  <a:cubicBezTo>
                    <a:pt x="468" y="417"/>
                    <a:pt x="472" y="434"/>
                    <a:pt x="472" y="434"/>
                  </a:cubicBezTo>
                  <a:cubicBezTo>
                    <a:pt x="487" y="475"/>
                    <a:pt x="527" y="504"/>
                    <a:pt x="573" y="504"/>
                  </a:cubicBezTo>
                  <a:cubicBezTo>
                    <a:pt x="632" y="504"/>
                    <a:pt x="680" y="456"/>
                    <a:pt x="680" y="397"/>
                  </a:cubicBezTo>
                  <a:cubicBezTo>
                    <a:pt x="680" y="338"/>
                    <a:pt x="632" y="290"/>
                    <a:pt x="573" y="290"/>
                  </a:cubicBezTo>
                  <a:cubicBezTo>
                    <a:pt x="527" y="290"/>
                    <a:pt x="487" y="319"/>
                    <a:pt x="472" y="361"/>
                  </a:cubicBezTo>
                  <a:cubicBezTo>
                    <a:pt x="472" y="361"/>
                    <a:pt x="468" y="377"/>
                    <a:pt x="461" y="377"/>
                  </a:cubicBezTo>
                  <a:cubicBezTo>
                    <a:pt x="445" y="377"/>
                    <a:pt x="445" y="377"/>
                    <a:pt x="445" y="377"/>
                  </a:cubicBezTo>
                  <a:cubicBezTo>
                    <a:pt x="439" y="377"/>
                    <a:pt x="432" y="365"/>
                    <a:pt x="432" y="365"/>
                  </a:cubicBezTo>
                  <a:cubicBezTo>
                    <a:pt x="421" y="345"/>
                    <a:pt x="400" y="332"/>
                    <a:pt x="376" y="332"/>
                  </a:cubicBezTo>
                  <a:cubicBezTo>
                    <a:pt x="369" y="332"/>
                    <a:pt x="362" y="334"/>
                    <a:pt x="355" y="336"/>
                  </a:cubicBezTo>
                  <a:cubicBezTo>
                    <a:pt x="340" y="307"/>
                    <a:pt x="340" y="307"/>
                    <a:pt x="340" y="307"/>
                  </a:cubicBezTo>
                  <a:cubicBezTo>
                    <a:pt x="358" y="295"/>
                    <a:pt x="369" y="276"/>
                    <a:pt x="369" y="253"/>
                  </a:cubicBezTo>
                  <a:cubicBezTo>
                    <a:pt x="369" y="231"/>
                    <a:pt x="358" y="211"/>
                    <a:pt x="341" y="199"/>
                  </a:cubicBezTo>
                  <a:cubicBezTo>
                    <a:pt x="356" y="169"/>
                    <a:pt x="356" y="169"/>
                    <a:pt x="356" y="169"/>
                  </a:cubicBezTo>
                  <a:cubicBezTo>
                    <a:pt x="362" y="171"/>
                    <a:pt x="369" y="172"/>
                    <a:pt x="376" y="172"/>
                  </a:cubicBezTo>
                  <a:cubicBezTo>
                    <a:pt x="400" y="172"/>
                    <a:pt x="421" y="160"/>
                    <a:pt x="432" y="140"/>
                  </a:cubicBezTo>
                  <a:cubicBezTo>
                    <a:pt x="432" y="140"/>
                    <a:pt x="439" y="128"/>
                    <a:pt x="445" y="128"/>
                  </a:cubicBezTo>
                  <a:cubicBezTo>
                    <a:pt x="461" y="128"/>
                    <a:pt x="461" y="128"/>
                    <a:pt x="461" y="128"/>
                  </a:cubicBezTo>
                  <a:cubicBezTo>
                    <a:pt x="468" y="128"/>
                    <a:pt x="472" y="144"/>
                    <a:pt x="472" y="144"/>
                  </a:cubicBezTo>
                  <a:cubicBezTo>
                    <a:pt x="487" y="185"/>
                    <a:pt x="527" y="215"/>
                    <a:pt x="573" y="215"/>
                  </a:cubicBezTo>
                  <a:cubicBezTo>
                    <a:pt x="632" y="215"/>
                    <a:pt x="680" y="167"/>
                    <a:pt x="680" y="107"/>
                  </a:cubicBezTo>
                  <a:cubicBezTo>
                    <a:pt x="680" y="48"/>
                    <a:pt x="632" y="0"/>
                    <a:pt x="573" y="0"/>
                  </a:cubicBezTo>
                  <a:cubicBezTo>
                    <a:pt x="527" y="0"/>
                    <a:pt x="487" y="30"/>
                    <a:pt x="472" y="71"/>
                  </a:cubicBezTo>
                  <a:cubicBezTo>
                    <a:pt x="472" y="71"/>
                    <a:pt x="468" y="87"/>
                    <a:pt x="461" y="87"/>
                  </a:cubicBezTo>
                  <a:cubicBezTo>
                    <a:pt x="445" y="87"/>
                    <a:pt x="445" y="87"/>
                    <a:pt x="445" y="87"/>
                  </a:cubicBezTo>
                  <a:cubicBezTo>
                    <a:pt x="439" y="87"/>
                    <a:pt x="432" y="75"/>
                    <a:pt x="432" y="75"/>
                  </a:cubicBezTo>
                  <a:cubicBezTo>
                    <a:pt x="421" y="55"/>
                    <a:pt x="400" y="42"/>
                    <a:pt x="376" y="42"/>
                  </a:cubicBezTo>
                  <a:cubicBezTo>
                    <a:pt x="340" y="42"/>
                    <a:pt x="311" y="72"/>
                    <a:pt x="311" y="107"/>
                  </a:cubicBezTo>
                  <a:cubicBezTo>
                    <a:pt x="311" y="130"/>
                    <a:pt x="322" y="150"/>
                    <a:pt x="340" y="162"/>
                  </a:cubicBezTo>
                  <a:cubicBezTo>
                    <a:pt x="325" y="191"/>
                    <a:pt x="325" y="191"/>
                    <a:pt x="325" y="191"/>
                  </a:cubicBezTo>
                  <a:cubicBezTo>
                    <a:pt x="318" y="189"/>
                    <a:pt x="311" y="188"/>
                    <a:pt x="304" y="188"/>
                  </a:cubicBezTo>
                  <a:cubicBezTo>
                    <a:pt x="280" y="188"/>
                    <a:pt x="259" y="201"/>
                    <a:pt x="248" y="220"/>
                  </a:cubicBezTo>
                  <a:cubicBezTo>
                    <a:pt x="248" y="220"/>
                    <a:pt x="242" y="233"/>
                    <a:pt x="235" y="233"/>
                  </a:cubicBezTo>
                  <a:cubicBezTo>
                    <a:pt x="219" y="233"/>
                    <a:pt x="219" y="233"/>
                    <a:pt x="219" y="233"/>
                  </a:cubicBezTo>
                  <a:cubicBezTo>
                    <a:pt x="212" y="233"/>
                    <a:pt x="208" y="216"/>
                    <a:pt x="208" y="216"/>
                  </a:cubicBezTo>
                  <a:cubicBezTo>
                    <a:pt x="193" y="175"/>
                    <a:pt x="154" y="146"/>
                    <a:pt x="107" y="146"/>
                  </a:cubicBezTo>
                  <a:cubicBezTo>
                    <a:pt x="48" y="146"/>
                    <a:pt x="0" y="194"/>
                    <a:pt x="0" y="253"/>
                  </a:cubicBezTo>
                  <a:cubicBezTo>
                    <a:pt x="0" y="312"/>
                    <a:pt x="48" y="360"/>
                    <a:pt x="107" y="360"/>
                  </a:cubicBezTo>
                  <a:cubicBezTo>
                    <a:pt x="154" y="360"/>
                    <a:pt x="193" y="331"/>
                    <a:pt x="208" y="290"/>
                  </a:cubicBezTo>
                  <a:cubicBezTo>
                    <a:pt x="208" y="290"/>
                    <a:pt x="212" y="273"/>
                    <a:pt x="219" y="273"/>
                  </a:cubicBezTo>
                  <a:cubicBezTo>
                    <a:pt x="235" y="273"/>
                    <a:pt x="235" y="273"/>
                    <a:pt x="235" y="273"/>
                  </a:cubicBezTo>
                  <a:cubicBezTo>
                    <a:pt x="242" y="273"/>
                    <a:pt x="248" y="286"/>
                    <a:pt x="248" y="286"/>
                  </a:cubicBezTo>
                  <a:cubicBezTo>
                    <a:pt x="259" y="305"/>
                    <a:pt x="280" y="318"/>
                    <a:pt x="304" y="318"/>
                  </a:cubicBezTo>
                  <a:cubicBezTo>
                    <a:pt x="311" y="318"/>
                    <a:pt x="318" y="317"/>
                    <a:pt x="324" y="315"/>
                  </a:cubicBezTo>
                  <a:cubicBezTo>
                    <a:pt x="339" y="344"/>
                    <a:pt x="339" y="344"/>
                    <a:pt x="339" y="344"/>
                  </a:cubicBezTo>
                  <a:cubicBezTo>
                    <a:pt x="322" y="356"/>
                    <a:pt x="311" y="375"/>
                    <a:pt x="311" y="397"/>
                  </a:cubicBezTo>
                  <a:cubicBezTo>
                    <a:pt x="311" y="420"/>
                    <a:pt x="322" y="440"/>
                    <a:pt x="340" y="451"/>
                  </a:cubicBezTo>
                  <a:cubicBezTo>
                    <a:pt x="325" y="481"/>
                    <a:pt x="325" y="481"/>
                    <a:pt x="325" y="481"/>
                  </a:cubicBezTo>
                  <a:cubicBezTo>
                    <a:pt x="318" y="479"/>
                    <a:pt x="311" y="477"/>
                    <a:pt x="304" y="477"/>
                  </a:cubicBezTo>
                  <a:cubicBezTo>
                    <a:pt x="280" y="477"/>
                    <a:pt x="259" y="490"/>
                    <a:pt x="248" y="510"/>
                  </a:cubicBezTo>
                  <a:cubicBezTo>
                    <a:pt x="248" y="510"/>
                    <a:pt x="242" y="522"/>
                    <a:pt x="235" y="522"/>
                  </a:cubicBezTo>
                  <a:cubicBezTo>
                    <a:pt x="219" y="522"/>
                    <a:pt x="219" y="522"/>
                    <a:pt x="219" y="522"/>
                  </a:cubicBezTo>
                  <a:cubicBezTo>
                    <a:pt x="212" y="522"/>
                    <a:pt x="208" y="506"/>
                    <a:pt x="208" y="506"/>
                  </a:cubicBezTo>
                  <a:cubicBezTo>
                    <a:pt x="193" y="464"/>
                    <a:pt x="154" y="435"/>
                    <a:pt x="107" y="435"/>
                  </a:cubicBezTo>
                  <a:cubicBezTo>
                    <a:pt x="48" y="435"/>
                    <a:pt x="0" y="483"/>
                    <a:pt x="0" y="542"/>
                  </a:cubicBezTo>
                  <a:cubicBezTo>
                    <a:pt x="0" y="602"/>
                    <a:pt x="48" y="649"/>
                    <a:pt x="107" y="649"/>
                  </a:cubicBezTo>
                  <a:cubicBezTo>
                    <a:pt x="154" y="649"/>
                    <a:pt x="193" y="620"/>
                    <a:pt x="208" y="579"/>
                  </a:cubicBezTo>
                  <a:cubicBezTo>
                    <a:pt x="208" y="579"/>
                    <a:pt x="212" y="562"/>
                    <a:pt x="219" y="562"/>
                  </a:cubicBezTo>
                  <a:cubicBezTo>
                    <a:pt x="235" y="562"/>
                    <a:pt x="235" y="562"/>
                    <a:pt x="235" y="562"/>
                  </a:cubicBezTo>
                  <a:cubicBezTo>
                    <a:pt x="242" y="562"/>
                    <a:pt x="248" y="575"/>
                    <a:pt x="248" y="575"/>
                  </a:cubicBezTo>
                  <a:cubicBezTo>
                    <a:pt x="259" y="594"/>
                    <a:pt x="280" y="607"/>
                    <a:pt x="304" y="607"/>
                  </a:cubicBezTo>
                  <a:cubicBezTo>
                    <a:pt x="311" y="607"/>
                    <a:pt x="318" y="606"/>
                    <a:pt x="324" y="604"/>
                  </a:cubicBezTo>
                  <a:cubicBezTo>
                    <a:pt x="339" y="633"/>
                    <a:pt x="339" y="633"/>
                    <a:pt x="339" y="633"/>
                  </a:cubicBezTo>
                  <a:cubicBezTo>
                    <a:pt x="322" y="645"/>
                    <a:pt x="311" y="665"/>
                    <a:pt x="311" y="687"/>
                  </a:cubicBezTo>
                  <a:cubicBezTo>
                    <a:pt x="311" y="723"/>
                    <a:pt x="340" y="752"/>
                    <a:pt x="376" y="752"/>
                  </a:cubicBezTo>
                  <a:cubicBezTo>
                    <a:pt x="400" y="752"/>
                    <a:pt x="421" y="739"/>
                    <a:pt x="432" y="719"/>
                  </a:cubicBezTo>
                  <a:cubicBezTo>
                    <a:pt x="432" y="719"/>
                    <a:pt x="439" y="707"/>
                    <a:pt x="445" y="707"/>
                  </a:cubicBezTo>
                  <a:cubicBezTo>
                    <a:pt x="461" y="707"/>
                    <a:pt x="461" y="707"/>
                    <a:pt x="461" y="707"/>
                  </a:cubicBezTo>
                  <a:cubicBezTo>
                    <a:pt x="468" y="707"/>
                    <a:pt x="472" y="723"/>
                    <a:pt x="472" y="723"/>
                  </a:cubicBezTo>
                  <a:cubicBezTo>
                    <a:pt x="487" y="764"/>
                    <a:pt x="527" y="794"/>
                    <a:pt x="573" y="794"/>
                  </a:cubicBezTo>
                  <a:cubicBezTo>
                    <a:pt x="632" y="794"/>
                    <a:pt x="680" y="746"/>
                    <a:pt x="680" y="687"/>
                  </a:cubicBezTo>
                  <a:cubicBezTo>
                    <a:pt x="680" y="628"/>
                    <a:pt x="632" y="580"/>
                    <a:pt x="573" y="580"/>
                  </a:cubicBezTo>
                  <a:cubicBezTo>
                    <a:pt x="527" y="580"/>
                    <a:pt x="487" y="609"/>
                    <a:pt x="472" y="650"/>
                  </a:cubicBezTo>
                  <a:cubicBezTo>
                    <a:pt x="472" y="650"/>
                    <a:pt x="468" y="667"/>
                    <a:pt x="461" y="667"/>
                  </a:cubicBezTo>
                  <a:cubicBezTo>
                    <a:pt x="445" y="667"/>
                    <a:pt x="445" y="667"/>
                    <a:pt x="445" y="667"/>
                  </a:cubicBezTo>
                  <a:cubicBezTo>
                    <a:pt x="439" y="667"/>
                    <a:pt x="432" y="654"/>
                    <a:pt x="432" y="654"/>
                  </a:cubicBezTo>
                  <a:cubicBezTo>
                    <a:pt x="421" y="635"/>
                    <a:pt x="400" y="622"/>
                    <a:pt x="376" y="622"/>
                  </a:cubicBezTo>
                  <a:cubicBezTo>
                    <a:pt x="369" y="622"/>
                    <a:pt x="361" y="623"/>
                    <a:pt x="355" y="625"/>
                  </a:cubicBezTo>
                  <a:cubicBezTo>
                    <a:pt x="340" y="596"/>
                    <a:pt x="340" y="596"/>
                    <a:pt x="340" y="596"/>
                  </a:cubicBezTo>
                  <a:cubicBezTo>
                    <a:pt x="358" y="585"/>
                    <a:pt x="369" y="565"/>
                    <a:pt x="369" y="542"/>
                  </a:cubicBezTo>
                  <a:cubicBezTo>
                    <a:pt x="369" y="520"/>
                    <a:pt x="358" y="500"/>
                    <a:pt x="341" y="489"/>
                  </a:cubicBezTo>
                  <a:cubicBezTo>
                    <a:pt x="356" y="459"/>
                    <a:pt x="356" y="459"/>
                    <a:pt x="356" y="459"/>
                  </a:cubicBezTo>
                  <a:cubicBezTo>
                    <a:pt x="362" y="461"/>
                    <a:pt x="369" y="462"/>
                    <a:pt x="376" y="462"/>
                  </a:cubicBezTo>
                  <a:close/>
                </a:path>
              </a:pathLst>
            </a:custGeom>
            <a:gradFill flip="none" rotWithShape="1">
              <a:gsLst>
                <a:gs pos="0">
                  <a:srgbClr val="D0CFCC"/>
                </a:gs>
                <a:gs pos="76000">
                  <a:schemeClr val="bg1">
                    <a:lumMod val="85000"/>
                  </a:schemeClr>
                </a:gs>
                <a:gs pos="100000">
                  <a:srgbClr val="FEFCFB"/>
                </a:gs>
              </a:gsLst>
              <a:lin ang="10800000" scaled="1"/>
              <a:tileRect/>
            </a:gradFill>
            <a:ln w="9525">
              <a:solidFill>
                <a:schemeClr val="bg1"/>
              </a:solidFill>
              <a:round/>
            </a:ln>
            <a:effectLst>
              <a:outerShdw blurRad="279400" dist="254000" dir="2700000" algn="tl" rotWithShape="0">
                <a:prstClr val="black">
                  <a:alpha val="28000"/>
                </a:prstClr>
              </a:outerShdw>
            </a:effectLst>
          </p:spPr>
          <p:txBody>
            <a:bodyPr vert="horz" wrap="square" lIns="91440" tIns="45720" rIns="91440" bIns="45720" numCol="1" anchor="t" anchorCtr="0" compatLnSpc="1"/>
            <a:lstStyle/>
            <a:p>
              <a:endParaRPr lang="zh-CN" altLang="en-US">
                <a:solidFill>
                  <a:schemeClr val="bg1"/>
                </a:solidFill>
                <a:cs typeface="+mn-ea"/>
                <a:sym typeface="+mn-lt"/>
              </a:endParaRPr>
            </a:p>
          </p:txBody>
        </p:sp>
        <p:sp>
          <p:nvSpPr>
            <p:cNvPr id="4" name="椭圆 10"/>
            <p:cNvSpPr/>
            <p:nvPr/>
          </p:nvSpPr>
          <p:spPr>
            <a:xfrm>
              <a:off x="5915761" y="1830010"/>
              <a:ext cx="610968" cy="610968"/>
            </a:xfrm>
            <a:prstGeom prst="ellipse">
              <a:avLst/>
            </a:prstGeom>
            <a:solidFill>
              <a:srgbClr val="01ABBD"/>
            </a:solidFill>
            <a:ln w="28575">
              <a:noFill/>
            </a:ln>
            <a:effectLst>
              <a:outerShdw blurRad="228600" dist="1016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cs typeface="+mn-ea"/>
                <a:sym typeface="+mn-lt"/>
              </a:endParaRPr>
            </a:p>
          </p:txBody>
        </p:sp>
        <p:sp>
          <p:nvSpPr>
            <p:cNvPr id="5" name="椭圆 10"/>
            <p:cNvSpPr/>
            <p:nvPr/>
          </p:nvSpPr>
          <p:spPr>
            <a:xfrm>
              <a:off x="5915761" y="3623374"/>
              <a:ext cx="610968" cy="610968"/>
            </a:xfrm>
            <a:prstGeom prst="ellipse">
              <a:avLst/>
            </a:prstGeom>
            <a:solidFill>
              <a:schemeClr val="accent4"/>
            </a:solidFill>
            <a:ln w="28575">
              <a:noFill/>
            </a:ln>
            <a:effectLst>
              <a:outerShdw blurRad="228600" dist="1016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cs typeface="+mn-ea"/>
                <a:sym typeface="+mn-lt"/>
              </a:endParaRPr>
            </a:p>
          </p:txBody>
        </p:sp>
        <p:sp>
          <p:nvSpPr>
            <p:cNvPr id="6" name="椭圆 10"/>
            <p:cNvSpPr/>
            <p:nvPr/>
          </p:nvSpPr>
          <p:spPr>
            <a:xfrm>
              <a:off x="5915761" y="5416738"/>
              <a:ext cx="610968" cy="610968"/>
            </a:xfrm>
            <a:prstGeom prst="ellipse">
              <a:avLst/>
            </a:prstGeom>
            <a:solidFill>
              <a:srgbClr val="E5AC00"/>
            </a:solidFill>
            <a:ln w="28575">
              <a:noFill/>
            </a:ln>
            <a:effectLst>
              <a:outerShdw blurRad="228600" dist="1016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cs typeface="+mn-ea"/>
                <a:sym typeface="+mn-lt"/>
              </a:endParaRPr>
            </a:p>
          </p:txBody>
        </p:sp>
        <p:sp>
          <p:nvSpPr>
            <p:cNvPr id="7" name="椭圆 6"/>
            <p:cNvSpPr/>
            <p:nvPr/>
          </p:nvSpPr>
          <p:spPr>
            <a:xfrm>
              <a:off x="5469598" y="2726692"/>
              <a:ext cx="610968" cy="610968"/>
            </a:xfrm>
            <a:prstGeom prst="ellipse">
              <a:avLst/>
            </a:prstGeom>
            <a:solidFill>
              <a:srgbClr val="E16C6D"/>
            </a:solidFill>
            <a:ln w="28575">
              <a:noFill/>
            </a:ln>
            <a:effectLst>
              <a:outerShdw blurRad="228600" dist="1016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8" name="椭圆 10"/>
            <p:cNvSpPr/>
            <p:nvPr/>
          </p:nvSpPr>
          <p:spPr>
            <a:xfrm>
              <a:off x="5469598" y="4520056"/>
              <a:ext cx="610968" cy="610968"/>
            </a:xfrm>
            <a:prstGeom prst="ellipse">
              <a:avLst/>
            </a:prstGeom>
            <a:solidFill>
              <a:srgbClr val="00A6B7"/>
            </a:solidFill>
            <a:ln w="28575">
              <a:noFill/>
            </a:ln>
            <a:effectLst>
              <a:outerShdw blurRad="228600" dist="1016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cs typeface="+mn-ea"/>
                <a:sym typeface="+mn-lt"/>
              </a:endParaRPr>
            </a:p>
          </p:txBody>
        </p:sp>
        <p:sp>
          <p:nvSpPr>
            <p:cNvPr id="9" name="椭圆 60"/>
            <p:cNvSpPr/>
            <p:nvPr/>
          </p:nvSpPr>
          <p:spPr>
            <a:xfrm>
              <a:off x="6933333" y="1623165"/>
              <a:ext cx="1024658" cy="1024658"/>
            </a:xfrm>
            <a:prstGeom prst="ellipse">
              <a:avLst/>
            </a:prstGeom>
            <a:gradFill flip="none" rotWithShape="1">
              <a:gsLst>
                <a:gs pos="100000">
                  <a:srgbClr val="FFFFFF"/>
                </a:gs>
                <a:gs pos="0">
                  <a:srgbClr val="CECAC8"/>
                </a:gs>
              </a:gsLst>
              <a:lin ang="2700000" scaled="1"/>
              <a:tileRect/>
            </a:gradFill>
            <a:ln w="41275">
              <a:gradFill flip="none" rotWithShape="1">
                <a:gsLst>
                  <a:gs pos="100000">
                    <a:srgbClr val="FFFFFF"/>
                  </a:gs>
                  <a:gs pos="0">
                    <a:srgbClr val="CDCDCD"/>
                  </a:gs>
                </a:gsLst>
                <a:lin ang="13500000" scaled="1"/>
                <a:tileRect/>
              </a:gradFill>
            </a:ln>
            <a:effectLst>
              <a:outerShdw blurRad="2921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0" name="椭圆 60"/>
            <p:cNvSpPr/>
            <p:nvPr/>
          </p:nvSpPr>
          <p:spPr>
            <a:xfrm>
              <a:off x="4061179" y="2519847"/>
              <a:ext cx="1024658" cy="1024658"/>
            </a:xfrm>
            <a:prstGeom prst="ellipse">
              <a:avLst/>
            </a:prstGeom>
            <a:gradFill flip="none" rotWithShape="1">
              <a:gsLst>
                <a:gs pos="100000">
                  <a:srgbClr val="FFFFFF"/>
                </a:gs>
                <a:gs pos="0">
                  <a:srgbClr val="CECAC8"/>
                </a:gs>
              </a:gsLst>
              <a:lin ang="2700000" scaled="1"/>
              <a:tileRect/>
            </a:gradFill>
            <a:ln w="41275">
              <a:gradFill flip="none" rotWithShape="1">
                <a:gsLst>
                  <a:gs pos="100000">
                    <a:srgbClr val="FFFFFF"/>
                  </a:gs>
                  <a:gs pos="0">
                    <a:srgbClr val="CDCDCD"/>
                  </a:gs>
                </a:gsLst>
                <a:lin ang="13500000" scaled="1"/>
                <a:tileRect/>
              </a:gradFill>
            </a:ln>
            <a:effectLst>
              <a:outerShdw blurRad="2921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1" name="椭圆 60"/>
            <p:cNvSpPr/>
            <p:nvPr/>
          </p:nvSpPr>
          <p:spPr>
            <a:xfrm>
              <a:off x="4061179" y="4313211"/>
              <a:ext cx="1024658" cy="1024658"/>
            </a:xfrm>
            <a:prstGeom prst="ellipse">
              <a:avLst/>
            </a:prstGeom>
            <a:gradFill flip="none" rotWithShape="1">
              <a:gsLst>
                <a:gs pos="100000">
                  <a:srgbClr val="FFFFFF"/>
                </a:gs>
                <a:gs pos="0">
                  <a:srgbClr val="CECAC8"/>
                </a:gs>
              </a:gsLst>
              <a:lin ang="2700000" scaled="1"/>
              <a:tileRect/>
            </a:gradFill>
            <a:ln w="41275">
              <a:gradFill flip="none" rotWithShape="1">
                <a:gsLst>
                  <a:gs pos="100000">
                    <a:srgbClr val="FFFFFF"/>
                  </a:gs>
                  <a:gs pos="0">
                    <a:srgbClr val="CDCDCD"/>
                  </a:gs>
                </a:gsLst>
                <a:lin ang="13500000" scaled="1"/>
                <a:tileRect/>
              </a:gradFill>
            </a:ln>
            <a:effectLst>
              <a:outerShdw blurRad="2921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2" name="椭圆 60"/>
            <p:cNvSpPr/>
            <p:nvPr/>
          </p:nvSpPr>
          <p:spPr>
            <a:xfrm>
              <a:off x="6933333" y="3416529"/>
              <a:ext cx="1024658" cy="1024658"/>
            </a:xfrm>
            <a:prstGeom prst="ellipse">
              <a:avLst/>
            </a:prstGeom>
            <a:gradFill flip="none" rotWithShape="1">
              <a:gsLst>
                <a:gs pos="100000">
                  <a:srgbClr val="FFFFFF"/>
                </a:gs>
                <a:gs pos="0">
                  <a:srgbClr val="CECAC8"/>
                </a:gs>
              </a:gsLst>
              <a:lin ang="2700000" scaled="1"/>
              <a:tileRect/>
            </a:gradFill>
            <a:ln w="41275">
              <a:gradFill flip="none" rotWithShape="1">
                <a:gsLst>
                  <a:gs pos="100000">
                    <a:srgbClr val="FFFFFF"/>
                  </a:gs>
                  <a:gs pos="0">
                    <a:srgbClr val="CDCDCD"/>
                  </a:gs>
                </a:gsLst>
                <a:lin ang="13500000" scaled="1"/>
                <a:tileRect/>
              </a:gradFill>
            </a:ln>
            <a:effectLst>
              <a:outerShdw blurRad="2921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3" name="椭圆 60"/>
            <p:cNvSpPr/>
            <p:nvPr/>
          </p:nvSpPr>
          <p:spPr>
            <a:xfrm>
              <a:off x="6933333" y="5208630"/>
              <a:ext cx="1024658" cy="1024658"/>
            </a:xfrm>
            <a:prstGeom prst="ellipse">
              <a:avLst/>
            </a:prstGeom>
            <a:gradFill flip="none" rotWithShape="1">
              <a:gsLst>
                <a:gs pos="100000">
                  <a:srgbClr val="FFFFFF"/>
                </a:gs>
                <a:gs pos="0">
                  <a:srgbClr val="CECAC8"/>
                </a:gs>
              </a:gsLst>
              <a:lin ang="2700000" scaled="1"/>
              <a:tileRect/>
            </a:gradFill>
            <a:ln w="41275">
              <a:gradFill flip="none" rotWithShape="1">
                <a:gsLst>
                  <a:gs pos="100000">
                    <a:srgbClr val="FFFFFF"/>
                  </a:gs>
                  <a:gs pos="0">
                    <a:srgbClr val="CDCDCD"/>
                  </a:gs>
                </a:gsLst>
                <a:lin ang="13500000" scaled="1"/>
                <a:tileRect/>
              </a:gradFill>
            </a:ln>
            <a:effectLst>
              <a:outerShdw blurRad="292100" dist="152400" dir="2700000" sx="102000" sy="102000" algn="tl"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4" name="TextBox 18"/>
            <p:cNvSpPr txBox="1"/>
            <p:nvPr/>
          </p:nvSpPr>
          <p:spPr>
            <a:xfrm>
              <a:off x="5946169" y="1873884"/>
              <a:ext cx="393056" cy="338554"/>
            </a:xfrm>
            <a:prstGeom prst="rect">
              <a:avLst/>
            </a:prstGeom>
            <a:noFill/>
          </p:spPr>
          <p:txBody>
            <a:bodyPr wrap="none" rtlCol="0">
              <a:spAutoFit/>
            </a:bodyPr>
            <a:lstStyle/>
            <a:p>
              <a:r>
                <a:rPr lang="en-US" sz="1600" dirty="0">
                  <a:solidFill>
                    <a:schemeClr val="bg1"/>
                  </a:solidFill>
                  <a:cs typeface="+mn-ea"/>
                  <a:sym typeface="+mn-lt"/>
                </a:rPr>
                <a:t>01</a:t>
              </a:r>
              <a:endParaRPr lang="en-GB" sz="1600" dirty="0">
                <a:solidFill>
                  <a:schemeClr val="bg1"/>
                </a:solidFill>
                <a:cs typeface="+mn-ea"/>
                <a:sym typeface="+mn-lt"/>
              </a:endParaRPr>
            </a:p>
          </p:txBody>
        </p:sp>
        <p:sp>
          <p:nvSpPr>
            <p:cNvPr id="15" name="TextBox 19"/>
            <p:cNvSpPr txBox="1"/>
            <p:nvPr/>
          </p:nvSpPr>
          <p:spPr>
            <a:xfrm>
              <a:off x="5500006" y="2772979"/>
              <a:ext cx="453970" cy="338554"/>
            </a:xfrm>
            <a:prstGeom prst="rect">
              <a:avLst/>
            </a:prstGeom>
            <a:noFill/>
          </p:spPr>
          <p:txBody>
            <a:bodyPr wrap="none" rtlCol="0">
              <a:spAutoFit/>
            </a:bodyPr>
            <a:lstStyle/>
            <a:p>
              <a:r>
                <a:rPr lang="en-US" sz="1600" dirty="0">
                  <a:solidFill>
                    <a:schemeClr val="bg1"/>
                  </a:solidFill>
                  <a:cs typeface="+mn-ea"/>
                  <a:sym typeface="+mn-lt"/>
                </a:rPr>
                <a:t>02</a:t>
              </a:r>
              <a:endParaRPr lang="en-GB" sz="1600" dirty="0">
                <a:solidFill>
                  <a:schemeClr val="bg1"/>
                </a:solidFill>
                <a:cs typeface="+mn-ea"/>
                <a:sym typeface="+mn-lt"/>
              </a:endParaRPr>
            </a:p>
          </p:txBody>
        </p:sp>
        <p:sp>
          <p:nvSpPr>
            <p:cNvPr id="16" name="TextBox 20"/>
            <p:cNvSpPr txBox="1"/>
            <p:nvPr/>
          </p:nvSpPr>
          <p:spPr>
            <a:xfrm>
              <a:off x="5950067" y="3667391"/>
              <a:ext cx="450764" cy="338554"/>
            </a:xfrm>
            <a:prstGeom prst="rect">
              <a:avLst/>
            </a:prstGeom>
            <a:noFill/>
          </p:spPr>
          <p:txBody>
            <a:bodyPr wrap="none" rtlCol="0">
              <a:spAutoFit/>
            </a:bodyPr>
            <a:lstStyle/>
            <a:p>
              <a:r>
                <a:rPr lang="en-US" sz="1600">
                  <a:solidFill>
                    <a:schemeClr val="bg1"/>
                  </a:solidFill>
                  <a:cs typeface="+mn-ea"/>
                  <a:sym typeface="+mn-lt"/>
                </a:rPr>
                <a:t>03</a:t>
              </a:r>
              <a:endParaRPr lang="en-GB" sz="1600">
                <a:solidFill>
                  <a:schemeClr val="bg1"/>
                </a:solidFill>
                <a:cs typeface="+mn-ea"/>
                <a:sym typeface="+mn-lt"/>
              </a:endParaRPr>
            </a:p>
          </p:txBody>
        </p:sp>
        <p:sp>
          <p:nvSpPr>
            <p:cNvPr id="17" name="TextBox 21"/>
            <p:cNvSpPr txBox="1"/>
            <p:nvPr/>
          </p:nvSpPr>
          <p:spPr>
            <a:xfrm>
              <a:off x="5500005" y="4561033"/>
              <a:ext cx="458780" cy="338554"/>
            </a:xfrm>
            <a:prstGeom prst="rect">
              <a:avLst/>
            </a:prstGeom>
            <a:noFill/>
          </p:spPr>
          <p:txBody>
            <a:bodyPr wrap="none" rtlCol="0">
              <a:spAutoFit/>
            </a:bodyPr>
            <a:lstStyle/>
            <a:p>
              <a:r>
                <a:rPr lang="en-US" sz="1600">
                  <a:solidFill>
                    <a:schemeClr val="bg1"/>
                  </a:solidFill>
                  <a:cs typeface="+mn-ea"/>
                  <a:sym typeface="+mn-lt"/>
                </a:rPr>
                <a:t>04</a:t>
              </a:r>
              <a:endParaRPr lang="en-GB" sz="1600">
                <a:solidFill>
                  <a:schemeClr val="bg1"/>
                </a:solidFill>
                <a:cs typeface="+mn-ea"/>
                <a:sym typeface="+mn-lt"/>
              </a:endParaRPr>
            </a:p>
          </p:txBody>
        </p:sp>
        <p:sp>
          <p:nvSpPr>
            <p:cNvPr id="18" name="TextBox 22"/>
            <p:cNvSpPr txBox="1"/>
            <p:nvPr/>
          </p:nvSpPr>
          <p:spPr>
            <a:xfrm>
              <a:off x="5946169" y="5459349"/>
              <a:ext cx="447558" cy="338554"/>
            </a:xfrm>
            <a:prstGeom prst="rect">
              <a:avLst/>
            </a:prstGeom>
            <a:noFill/>
          </p:spPr>
          <p:txBody>
            <a:bodyPr wrap="none" rtlCol="0">
              <a:spAutoFit/>
            </a:bodyPr>
            <a:lstStyle/>
            <a:p>
              <a:r>
                <a:rPr lang="en-US" sz="1600">
                  <a:solidFill>
                    <a:schemeClr val="bg1"/>
                  </a:solidFill>
                  <a:cs typeface="+mn-ea"/>
                  <a:sym typeface="+mn-lt"/>
                </a:rPr>
                <a:t>05</a:t>
              </a:r>
              <a:endParaRPr lang="en-GB" sz="1600">
                <a:solidFill>
                  <a:schemeClr val="bg1"/>
                </a:solidFill>
                <a:cs typeface="+mn-ea"/>
                <a:sym typeface="+mn-lt"/>
              </a:endParaRPr>
            </a:p>
          </p:txBody>
        </p:sp>
        <p:grpSp>
          <p:nvGrpSpPr>
            <p:cNvPr id="19" name="Group 23"/>
            <p:cNvGrpSpPr/>
            <p:nvPr/>
          </p:nvGrpSpPr>
          <p:grpSpPr>
            <a:xfrm>
              <a:off x="7218010" y="3696289"/>
              <a:ext cx="464344" cy="465138"/>
              <a:chOff x="7287419" y="3505994"/>
              <a:chExt cx="464344" cy="465138"/>
            </a:xfrm>
            <a:solidFill>
              <a:schemeClr val="tx1"/>
            </a:solidFill>
          </p:grpSpPr>
          <p:sp>
            <p:nvSpPr>
              <p:cNvPr id="41" name="AutoShape 37"/>
              <p:cNvSpPr/>
              <p:nvPr/>
            </p:nvSpPr>
            <p:spPr bwMode="auto">
              <a:xfrm>
                <a:off x="7287419" y="354965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a:solidFill>
                    <a:schemeClr val="bg1"/>
                  </a:solidFill>
                  <a:cs typeface="+mn-ea"/>
                  <a:sym typeface="+mn-lt"/>
                </a:endParaRPr>
              </a:p>
            </p:txBody>
          </p:sp>
          <p:sp>
            <p:nvSpPr>
              <p:cNvPr id="42" name="AutoShape 38"/>
              <p:cNvSpPr/>
              <p:nvPr/>
            </p:nvSpPr>
            <p:spPr bwMode="auto">
              <a:xfrm>
                <a:off x="7490619" y="373856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a:solidFill>
                    <a:schemeClr val="bg1"/>
                  </a:solidFill>
                  <a:cs typeface="+mn-ea"/>
                  <a:sym typeface="+mn-lt"/>
                </a:endParaRPr>
              </a:p>
            </p:txBody>
          </p:sp>
          <p:sp>
            <p:nvSpPr>
              <p:cNvPr id="43" name="AutoShape 39"/>
              <p:cNvSpPr/>
              <p:nvPr/>
            </p:nvSpPr>
            <p:spPr bwMode="auto">
              <a:xfrm>
                <a:off x="7679532" y="350599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a:solidFill>
                    <a:schemeClr val="bg1"/>
                  </a:solidFill>
                  <a:cs typeface="+mn-ea"/>
                  <a:sym typeface="+mn-lt"/>
                </a:endParaRPr>
              </a:p>
            </p:txBody>
          </p:sp>
          <p:sp>
            <p:nvSpPr>
              <p:cNvPr id="44" name="AutoShape 40"/>
              <p:cNvSpPr/>
              <p:nvPr/>
            </p:nvSpPr>
            <p:spPr bwMode="auto">
              <a:xfrm>
                <a:off x="7403307" y="372427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a:solidFill>
                    <a:schemeClr val="bg1"/>
                  </a:solidFill>
                  <a:cs typeface="+mn-ea"/>
                  <a:sym typeface="+mn-lt"/>
                </a:endParaRPr>
              </a:p>
            </p:txBody>
          </p:sp>
          <p:sp>
            <p:nvSpPr>
              <p:cNvPr id="45" name="AutoShape 41"/>
              <p:cNvSpPr/>
              <p:nvPr/>
            </p:nvSpPr>
            <p:spPr bwMode="auto">
              <a:xfrm>
                <a:off x="7461250" y="382587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a:solidFill>
                    <a:schemeClr val="bg1"/>
                  </a:solidFill>
                  <a:cs typeface="+mn-ea"/>
                  <a:sym typeface="+mn-lt"/>
                </a:endParaRPr>
              </a:p>
            </p:txBody>
          </p:sp>
          <p:sp>
            <p:nvSpPr>
              <p:cNvPr id="46" name="AutoShape 42"/>
              <p:cNvSpPr/>
              <p:nvPr/>
            </p:nvSpPr>
            <p:spPr bwMode="auto">
              <a:xfrm>
                <a:off x="7693819" y="360759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a:solidFill>
                    <a:schemeClr val="bg1"/>
                  </a:solidFill>
                  <a:cs typeface="+mn-ea"/>
                  <a:sym typeface="+mn-lt"/>
                </a:endParaRPr>
              </a:p>
            </p:txBody>
          </p:sp>
        </p:grpSp>
        <p:grpSp>
          <p:nvGrpSpPr>
            <p:cNvPr id="20" name="Group 30"/>
            <p:cNvGrpSpPr/>
            <p:nvPr/>
          </p:nvGrpSpPr>
          <p:grpSpPr>
            <a:xfrm>
              <a:off x="7242406" y="5488787"/>
              <a:ext cx="406400" cy="464344"/>
              <a:chOff x="9174163" y="2577307"/>
              <a:chExt cx="406400" cy="464344"/>
            </a:xfrm>
            <a:solidFill>
              <a:schemeClr val="tx1"/>
            </a:solidFill>
          </p:grpSpPr>
          <p:sp>
            <p:nvSpPr>
              <p:cNvPr id="37" name="AutoShape 48"/>
              <p:cNvSpPr/>
              <p:nvPr/>
            </p:nvSpPr>
            <p:spPr bwMode="auto">
              <a:xfrm>
                <a:off x="9174163" y="2577307"/>
                <a:ext cx="406400"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38" name="AutoShape 49"/>
              <p:cNvSpPr/>
              <p:nvPr/>
            </p:nvSpPr>
            <p:spPr bwMode="auto">
              <a:xfrm>
                <a:off x="9493250" y="2940050"/>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39" name="AutoShape 50"/>
              <p:cNvSpPr/>
              <p:nvPr/>
            </p:nvSpPr>
            <p:spPr bwMode="auto">
              <a:xfrm>
                <a:off x="9493250" y="2852738"/>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40" name="AutoShape 51"/>
              <p:cNvSpPr/>
              <p:nvPr/>
            </p:nvSpPr>
            <p:spPr bwMode="auto">
              <a:xfrm>
                <a:off x="9493250" y="2765425"/>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grpSp>
        <p:grpSp>
          <p:nvGrpSpPr>
            <p:cNvPr id="21" name="Group 35"/>
            <p:cNvGrpSpPr/>
            <p:nvPr/>
          </p:nvGrpSpPr>
          <p:grpSpPr>
            <a:xfrm>
              <a:off x="7213434" y="1897172"/>
              <a:ext cx="464344" cy="464344"/>
              <a:chOff x="7287419" y="2577307"/>
              <a:chExt cx="464344" cy="464344"/>
            </a:xfrm>
            <a:solidFill>
              <a:schemeClr val="tx1"/>
            </a:solidFill>
          </p:grpSpPr>
          <p:sp>
            <p:nvSpPr>
              <p:cNvPr id="34" name="AutoShape 56"/>
              <p:cNvSpPr/>
              <p:nvPr/>
            </p:nvSpPr>
            <p:spPr bwMode="auto">
              <a:xfrm>
                <a:off x="7287419"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35" name="AutoShape 57"/>
              <p:cNvSpPr/>
              <p:nvPr/>
            </p:nvSpPr>
            <p:spPr bwMode="auto">
              <a:xfrm>
                <a:off x="7606507"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36" name="AutoShape 58"/>
              <p:cNvSpPr/>
              <p:nvPr/>
            </p:nvSpPr>
            <p:spPr bwMode="auto">
              <a:xfrm>
                <a:off x="7446963" y="2577307"/>
                <a:ext cx="145257"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grpSp>
        <p:grpSp>
          <p:nvGrpSpPr>
            <p:cNvPr id="22" name="Group 39"/>
            <p:cNvGrpSpPr/>
            <p:nvPr/>
          </p:nvGrpSpPr>
          <p:grpSpPr>
            <a:xfrm>
              <a:off x="4356020" y="2807338"/>
              <a:ext cx="434975" cy="464344"/>
              <a:chOff x="9159875" y="1647825"/>
              <a:chExt cx="434975" cy="464344"/>
            </a:xfrm>
            <a:solidFill>
              <a:schemeClr val="tx1"/>
            </a:solidFill>
          </p:grpSpPr>
          <p:sp>
            <p:nvSpPr>
              <p:cNvPr id="31" name="AutoShape 78"/>
              <p:cNvSpPr/>
              <p:nvPr/>
            </p:nvSpPr>
            <p:spPr bwMode="auto">
              <a:xfrm>
                <a:off x="9159875" y="164782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32" name="AutoShape 79"/>
              <p:cNvSpPr/>
              <p:nvPr/>
            </p:nvSpPr>
            <p:spPr bwMode="auto">
              <a:xfrm>
                <a:off x="9217819" y="170576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33" name="AutoShape 80"/>
              <p:cNvSpPr/>
              <p:nvPr/>
            </p:nvSpPr>
            <p:spPr bwMode="auto">
              <a:xfrm>
                <a:off x="9391650" y="174942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grpSp>
        <p:grpSp>
          <p:nvGrpSpPr>
            <p:cNvPr id="23" name="Group 43"/>
            <p:cNvGrpSpPr/>
            <p:nvPr/>
          </p:nvGrpSpPr>
          <p:grpSpPr>
            <a:xfrm>
              <a:off x="4338328" y="4641271"/>
              <a:ext cx="464344" cy="362744"/>
              <a:chOff x="2581275" y="1710532"/>
              <a:chExt cx="464344" cy="362744"/>
            </a:xfrm>
            <a:solidFill>
              <a:schemeClr val="tx1"/>
            </a:solidFill>
          </p:grpSpPr>
          <p:sp>
            <p:nvSpPr>
              <p:cNvPr id="24" name="AutoShape 140"/>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25" name="AutoShape 141"/>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26" name="AutoShape 142"/>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27" name="AutoShape 143"/>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28" name="AutoShape 144"/>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29" name="AutoShape 145"/>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sp>
            <p:nvSpPr>
              <p:cNvPr id="30" name="AutoShape 146"/>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chemeClr val="bg1"/>
                  </a:solidFill>
                  <a:effectLst>
                    <a:outerShdw blurRad="38100" dist="38100" dir="2700000" algn="tl">
                      <a:srgbClr val="000000"/>
                    </a:outerShdw>
                  </a:effectLst>
                  <a:cs typeface="+mn-ea"/>
                  <a:sym typeface="+mn-lt"/>
                </a:endParaRPr>
              </a:p>
            </p:txBody>
          </p:sp>
        </p:grpSp>
      </p:grpSp>
      <p:grpSp>
        <p:nvGrpSpPr>
          <p:cNvPr id="47" name="Group 52"/>
          <p:cNvGrpSpPr/>
          <p:nvPr/>
        </p:nvGrpSpPr>
        <p:grpSpPr>
          <a:xfrm>
            <a:off x="8065293" y="1223863"/>
            <a:ext cx="3234236" cy="941714"/>
            <a:chOff x="8614471" y="2581594"/>
            <a:chExt cx="3234236" cy="941714"/>
          </a:xfrm>
        </p:grpSpPr>
        <p:sp>
          <p:nvSpPr>
            <p:cNvPr id="48" name="TextBox 53"/>
            <p:cNvSpPr txBox="1"/>
            <p:nvPr/>
          </p:nvSpPr>
          <p:spPr>
            <a:xfrm>
              <a:off x="8614471" y="2581594"/>
              <a:ext cx="1198880" cy="398780"/>
            </a:xfrm>
            <a:prstGeom prst="rect">
              <a:avLst/>
            </a:prstGeom>
            <a:noFill/>
          </p:spPr>
          <p:txBody>
            <a:bodyPr wrap="none" rtlCol="0">
              <a:spAutoFit/>
            </a:bodyPr>
            <a:lstStyle/>
            <a:p>
              <a:r>
                <a:rPr lang="zh-CN" altLang="en-GB" sz="2000" dirty="0">
                  <a:solidFill>
                    <a:schemeClr val="tx1">
                      <a:lumMod val="75000"/>
                      <a:lumOff val="25000"/>
                    </a:schemeClr>
                  </a:solidFill>
                  <a:cs typeface="+mn-ea"/>
                  <a:sym typeface="+mn-lt"/>
                </a:rPr>
                <a:t>插入控件</a:t>
              </a:r>
              <a:endParaRPr lang="zh-CN" altLang="en-GB" sz="2000" dirty="0">
                <a:solidFill>
                  <a:schemeClr val="tx1">
                    <a:lumMod val="75000"/>
                    <a:lumOff val="25000"/>
                  </a:schemeClr>
                </a:solidFill>
                <a:cs typeface="+mn-ea"/>
                <a:sym typeface="+mn-lt"/>
              </a:endParaRPr>
            </a:p>
          </p:txBody>
        </p:sp>
        <p:sp>
          <p:nvSpPr>
            <p:cNvPr id="49" name="Rectangle 54"/>
            <p:cNvSpPr/>
            <p:nvPr/>
          </p:nvSpPr>
          <p:spPr>
            <a:xfrm>
              <a:off x="8614471" y="2924503"/>
              <a:ext cx="3234236" cy="598805"/>
            </a:xfrm>
            <a:prstGeom prst="rect">
              <a:avLst/>
            </a:prstGeom>
          </p:spPr>
          <p:txBody>
            <a:bodyPr wrap="square">
              <a:spAutoFit/>
            </a:bodyPr>
            <a:lstStyle/>
            <a:p>
              <a:pPr>
                <a:lnSpc>
                  <a:spcPct val="150000"/>
                </a:lnSpc>
              </a:pPr>
              <a:r>
                <a:rPr lang="zh-CN" sz="1100" dirty="0">
                  <a:solidFill>
                    <a:schemeClr val="tx1">
                      <a:lumMod val="75000"/>
                      <a:lumOff val="25000"/>
                    </a:schemeClr>
                  </a:solidFill>
                  <a:cs typeface="+mn-ea"/>
                  <a:sym typeface="+mn-lt"/>
                </a:rPr>
                <a:t>在地图中加入缩放控件，可以更精确的调整地图缩放等级，让用户使用更加顺手。</a:t>
              </a:r>
              <a:endParaRPr lang="zh-CN" sz="1100" dirty="0">
                <a:solidFill>
                  <a:schemeClr val="tx1">
                    <a:lumMod val="75000"/>
                    <a:lumOff val="25000"/>
                  </a:schemeClr>
                </a:solidFill>
                <a:cs typeface="+mn-ea"/>
                <a:sym typeface="+mn-lt"/>
              </a:endParaRPr>
            </a:p>
          </p:txBody>
        </p:sp>
      </p:grpSp>
      <p:grpSp>
        <p:nvGrpSpPr>
          <p:cNvPr id="50" name="Group 55"/>
          <p:cNvGrpSpPr/>
          <p:nvPr/>
        </p:nvGrpSpPr>
        <p:grpSpPr>
          <a:xfrm>
            <a:off x="8065293" y="3023377"/>
            <a:ext cx="3234236" cy="1195714"/>
            <a:chOff x="8614471" y="2581594"/>
            <a:chExt cx="3234236" cy="1195714"/>
          </a:xfrm>
        </p:grpSpPr>
        <p:sp>
          <p:nvSpPr>
            <p:cNvPr id="51" name="TextBox 56"/>
            <p:cNvSpPr txBox="1"/>
            <p:nvPr/>
          </p:nvSpPr>
          <p:spPr>
            <a:xfrm>
              <a:off x="8614471" y="2581594"/>
              <a:ext cx="3027680" cy="398780"/>
            </a:xfrm>
            <a:prstGeom prst="rect">
              <a:avLst/>
            </a:prstGeom>
            <a:noFill/>
          </p:spPr>
          <p:txBody>
            <a:bodyPr wrap="none" rtlCol="0">
              <a:spAutoFit/>
            </a:bodyPr>
            <a:lstStyle/>
            <a:p>
              <a:r>
                <a:rPr lang="zh-CN" altLang="en-US" sz="2000" dirty="0">
                  <a:solidFill>
                    <a:schemeClr val="tx1">
                      <a:lumMod val="75000"/>
                      <a:lumOff val="25000"/>
                    </a:schemeClr>
                  </a:solidFill>
                  <a:cs typeface="+mn-ea"/>
                  <a:sym typeface="+mn-lt"/>
                </a:rPr>
                <a:t>加入车辆使用实时数据图</a:t>
              </a:r>
              <a:r>
                <a:rPr lang="en-US" sz="2000" dirty="0">
                  <a:solidFill>
                    <a:schemeClr val="tx1">
                      <a:lumMod val="75000"/>
                      <a:lumOff val="25000"/>
                    </a:schemeClr>
                  </a:solidFill>
                  <a:cs typeface="+mn-ea"/>
                  <a:sym typeface="+mn-lt"/>
                </a:rPr>
                <a:t> </a:t>
              </a:r>
              <a:endParaRPr lang="en-GB" sz="2000" dirty="0">
                <a:solidFill>
                  <a:schemeClr val="tx1">
                    <a:lumMod val="75000"/>
                    <a:lumOff val="25000"/>
                  </a:schemeClr>
                </a:solidFill>
                <a:cs typeface="+mn-ea"/>
                <a:sym typeface="+mn-lt"/>
              </a:endParaRPr>
            </a:p>
          </p:txBody>
        </p:sp>
        <p:sp>
          <p:nvSpPr>
            <p:cNvPr id="52" name="Rectangle 57"/>
            <p:cNvSpPr/>
            <p:nvPr/>
          </p:nvSpPr>
          <p:spPr>
            <a:xfrm>
              <a:off x="8614471" y="2924503"/>
              <a:ext cx="3234236" cy="852805"/>
            </a:xfrm>
            <a:prstGeom prst="rect">
              <a:avLst/>
            </a:prstGeom>
          </p:spPr>
          <p:txBody>
            <a:bodyPr wrap="square">
              <a:spAutoFit/>
            </a:bodyPr>
            <a:lstStyle/>
            <a:p>
              <a:pPr>
                <a:lnSpc>
                  <a:spcPct val="150000"/>
                </a:lnSpc>
              </a:pPr>
              <a:r>
                <a:rPr lang="zh-CN" sz="1100" dirty="0">
                  <a:solidFill>
                    <a:schemeClr val="tx1">
                      <a:lumMod val="75000"/>
                      <a:lumOff val="25000"/>
                    </a:schemeClr>
                  </a:solidFill>
                  <a:cs typeface="+mn-ea"/>
                  <a:sym typeface="+mn-lt"/>
                </a:rPr>
                <a:t>给出车辆使用实时数据图，方便维护人员更直观的看出车辆使用高峰，能让维护人员错峰对车辆和桩进行例行维护。</a:t>
              </a:r>
              <a:endParaRPr lang="zh-CN" sz="1100" dirty="0">
                <a:solidFill>
                  <a:schemeClr val="tx1">
                    <a:lumMod val="75000"/>
                    <a:lumOff val="25000"/>
                  </a:schemeClr>
                </a:solidFill>
                <a:cs typeface="+mn-ea"/>
                <a:sym typeface="+mn-lt"/>
              </a:endParaRPr>
            </a:p>
          </p:txBody>
        </p:sp>
      </p:grpSp>
      <p:grpSp>
        <p:nvGrpSpPr>
          <p:cNvPr id="53" name="Group 58"/>
          <p:cNvGrpSpPr/>
          <p:nvPr/>
        </p:nvGrpSpPr>
        <p:grpSpPr>
          <a:xfrm>
            <a:off x="8065293" y="4815478"/>
            <a:ext cx="3234236" cy="1195714"/>
            <a:chOff x="8614471" y="2581594"/>
            <a:chExt cx="3234236" cy="1195714"/>
          </a:xfrm>
        </p:grpSpPr>
        <p:sp>
          <p:nvSpPr>
            <p:cNvPr id="54" name="TextBox 59"/>
            <p:cNvSpPr txBox="1"/>
            <p:nvPr/>
          </p:nvSpPr>
          <p:spPr>
            <a:xfrm>
              <a:off x="8614471" y="2581594"/>
              <a:ext cx="2519680" cy="398780"/>
            </a:xfrm>
            <a:prstGeom prst="rect">
              <a:avLst/>
            </a:prstGeom>
            <a:noFill/>
          </p:spPr>
          <p:txBody>
            <a:bodyPr wrap="none" rtlCol="0">
              <a:spAutoFit/>
            </a:bodyPr>
            <a:lstStyle/>
            <a:p>
              <a:r>
                <a:rPr lang="zh-CN" altLang="en-US" sz="2000" dirty="0">
                  <a:solidFill>
                    <a:schemeClr val="tx1">
                      <a:lumMod val="75000"/>
                      <a:lumOff val="25000"/>
                    </a:schemeClr>
                  </a:solidFill>
                  <a:cs typeface="+mn-ea"/>
                  <a:sym typeface="+mn-lt"/>
                </a:rPr>
                <a:t>加入用户信息数据图</a:t>
              </a:r>
              <a:r>
                <a:rPr lang="en-US" sz="2000" dirty="0">
                  <a:solidFill>
                    <a:schemeClr val="tx1">
                      <a:lumMod val="75000"/>
                      <a:lumOff val="25000"/>
                    </a:schemeClr>
                  </a:solidFill>
                  <a:cs typeface="+mn-ea"/>
                  <a:sym typeface="+mn-lt"/>
                </a:rPr>
                <a:t> </a:t>
              </a:r>
              <a:endParaRPr lang="en-GB" sz="2000" dirty="0">
                <a:solidFill>
                  <a:schemeClr val="tx1">
                    <a:lumMod val="75000"/>
                    <a:lumOff val="25000"/>
                  </a:schemeClr>
                </a:solidFill>
                <a:cs typeface="+mn-ea"/>
                <a:sym typeface="+mn-lt"/>
              </a:endParaRPr>
            </a:p>
          </p:txBody>
        </p:sp>
        <p:sp>
          <p:nvSpPr>
            <p:cNvPr id="55" name="Rectangle 60"/>
            <p:cNvSpPr/>
            <p:nvPr/>
          </p:nvSpPr>
          <p:spPr>
            <a:xfrm>
              <a:off x="8614471" y="2924503"/>
              <a:ext cx="3234236" cy="852805"/>
            </a:xfrm>
            <a:prstGeom prst="rect">
              <a:avLst/>
            </a:prstGeom>
          </p:spPr>
          <p:txBody>
            <a:bodyPr wrap="square">
              <a:spAutoFit/>
            </a:bodyPr>
            <a:lstStyle/>
            <a:p>
              <a:pPr>
                <a:lnSpc>
                  <a:spcPct val="150000"/>
                </a:lnSpc>
              </a:pPr>
              <a:r>
                <a:rPr lang="zh-CN" sz="1100" dirty="0">
                  <a:solidFill>
                    <a:schemeClr val="tx1">
                      <a:lumMod val="75000"/>
                      <a:lumOff val="25000"/>
                    </a:schemeClr>
                  </a:solidFill>
                  <a:cs typeface="+mn-ea"/>
                  <a:sym typeface="+mn-lt"/>
                </a:rPr>
                <a:t>给予数据图统计用户的性别年龄，筛选出用车率最高团体，向该团体推送共享单车，使共享单车使用率更高。</a:t>
              </a:r>
              <a:endParaRPr lang="zh-CN" sz="1100" dirty="0">
                <a:solidFill>
                  <a:schemeClr val="tx1">
                    <a:lumMod val="75000"/>
                    <a:lumOff val="25000"/>
                  </a:schemeClr>
                </a:solidFill>
                <a:cs typeface="+mn-ea"/>
                <a:sym typeface="+mn-lt"/>
              </a:endParaRPr>
            </a:p>
          </p:txBody>
        </p:sp>
      </p:grpSp>
      <p:grpSp>
        <p:nvGrpSpPr>
          <p:cNvPr id="56" name="Group 61"/>
          <p:cNvGrpSpPr/>
          <p:nvPr/>
        </p:nvGrpSpPr>
        <p:grpSpPr>
          <a:xfrm>
            <a:off x="234846" y="3924703"/>
            <a:ext cx="3234236" cy="1195714"/>
            <a:chOff x="8614471" y="2581594"/>
            <a:chExt cx="3234236" cy="1195714"/>
          </a:xfrm>
        </p:grpSpPr>
        <p:sp>
          <p:nvSpPr>
            <p:cNvPr id="57" name="TextBox 62"/>
            <p:cNvSpPr txBox="1"/>
            <p:nvPr/>
          </p:nvSpPr>
          <p:spPr>
            <a:xfrm>
              <a:off x="8871827" y="2581594"/>
              <a:ext cx="2976880" cy="398780"/>
            </a:xfrm>
            <a:prstGeom prst="rect">
              <a:avLst/>
            </a:prstGeom>
            <a:noFill/>
          </p:spPr>
          <p:txBody>
            <a:bodyPr wrap="none" rtlCol="0">
              <a:spAutoFit/>
            </a:bodyPr>
            <a:lstStyle/>
            <a:p>
              <a:pPr algn="r"/>
              <a:r>
                <a:rPr lang="zh-CN" altLang="en-US" sz="2000" dirty="0">
                  <a:solidFill>
                    <a:schemeClr val="tx1">
                      <a:lumMod val="75000"/>
                      <a:lumOff val="25000"/>
                    </a:schemeClr>
                  </a:solidFill>
                  <a:cs typeface="+mn-ea"/>
                  <a:sym typeface="+mn-lt"/>
                </a:rPr>
                <a:t>加入各站车辆使用频率图</a:t>
              </a:r>
              <a:endParaRPr lang="en-GB" sz="2000" dirty="0">
                <a:solidFill>
                  <a:schemeClr val="tx1">
                    <a:lumMod val="75000"/>
                    <a:lumOff val="25000"/>
                  </a:schemeClr>
                </a:solidFill>
                <a:cs typeface="+mn-ea"/>
                <a:sym typeface="+mn-lt"/>
              </a:endParaRPr>
            </a:p>
          </p:txBody>
        </p:sp>
        <p:sp>
          <p:nvSpPr>
            <p:cNvPr id="58" name="Rectangle 63"/>
            <p:cNvSpPr/>
            <p:nvPr/>
          </p:nvSpPr>
          <p:spPr>
            <a:xfrm>
              <a:off x="8614471" y="2924503"/>
              <a:ext cx="3234236" cy="852805"/>
            </a:xfrm>
            <a:prstGeom prst="rect">
              <a:avLst/>
            </a:prstGeom>
          </p:spPr>
          <p:txBody>
            <a:bodyPr wrap="square">
              <a:spAutoFit/>
            </a:bodyPr>
            <a:lstStyle/>
            <a:p>
              <a:pPr>
                <a:lnSpc>
                  <a:spcPct val="150000"/>
                </a:lnSpc>
              </a:pPr>
              <a:r>
                <a:rPr lang="zh-CN" sz="1100" dirty="0">
                  <a:solidFill>
                    <a:schemeClr val="tx1">
                      <a:lumMod val="75000"/>
                      <a:lumOff val="25000"/>
                    </a:schemeClr>
                  </a:solidFill>
                  <a:cs typeface="+mn-ea"/>
                  <a:sym typeface="+mn-lt"/>
                </a:rPr>
                <a:t>加入数据图来反映不同的站点与车辆使用频率的关系，可以考虑在高频率站点增加桩数和维护频率以方便市民出行。</a:t>
              </a:r>
              <a:endParaRPr lang="en-US" altLang="zh-CN" sz="1100" dirty="0">
                <a:solidFill>
                  <a:schemeClr val="tx1">
                    <a:lumMod val="75000"/>
                    <a:lumOff val="25000"/>
                  </a:schemeClr>
                </a:solidFill>
                <a:cs typeface="+mn-ea"/>
                <a:sym typeface="+mn-lt"/>
              </a:endParaRPr>
            </a:p>
          </p:txBody>
        </p:sp>
      </p:grpSp>
      <p:grpSp>
        <p:nvGrpSpPr>
          <p:cNvPr id="59" name="Group 67"/>
          <p:cNvGrpSpPr/>
          <p:nvPr/>
        </p:nvGrpSpPr>
        <p:grpSpPr>
          <a:xfrm>
            <a:off x="234846" y="2134029"/>
            <a:ext cx="3234236" cy="1195714"/>
            <a:chOff x="8614471" y="2581594"/>
            <a:chExt cx="3234236" cy="1195714"/>
          </a:xfrm>
        </p:grpSpPr>
        <p:sp>
          <p:nvSpPr>
            <p:cNvPr id="60" name="TextBox 68"/>
            <p:cNvSpPr txBox="1"/>
            <p:nvPr/>
          </p:nvSpPr>
          <p:spPr>
            <a:xfrm>
              <a:off x="10141827" y="2581594"/>
              <a:ext cx="1706880" cy="398780"/>
            </a:xfrm>
            <a:prstGeom prst="rect">
              <a:avLst/>
            </a:prstGeom>
            <a:noFill/>
          </p:spPr>
          <p:txBody>
            <a:bodyPr wrap="none" rtlCol="0">
              <a:spAutoFit/>
            </a:bodyPr>
            <a:lstStyle/>
            <a:p>
              <a:pPr algn="r"/>
              <a:r>
                <a:rPr lang="zh-CN" altLang="en-GB" sz="2000" dirty="0">
                  <a:solidFill>
                    <a:schemeClr val="tx1">
                      <a:lumMod val="75000"/>
                      <a:lumOff val="25000"/>
                    </a:schemeClr>
                  </a:solidFill>
                  <a:cs typeface="+mn-ea"/>
                  <a:sym typeface="+mn-lt"/>
                </a:rPr>
                <a:t>添加站点标记</a:t>
              </a:r>
              <a:endParaRPr lang="zh-CN" altLang="en-GB" sz="2000" dirty="0">
                <a:solidFill>
                  <a:schemeClr val="tx1">
                    <a:lumMod val="75000"/>
                    <a:lumOff val="25000"/>
                  </a:schemeClr>
                </a:solidFill>
                <a:cs typeface="+mn-ea"/>
                <a:sym typeface="+mn-lt"/>
              </a:endParaRPr>
            </a:p>
          </p:txBody>
        </p:sp>
        <p:sp>
          <p:nvSpPr>
            <p:cNvPr id="61" name="Rectangle 69"/>
            <p:cNvSpPr/>
            <p:nvPr/>
          </p:nvSpPr>
          <p:spPr>
            <a:xfrm>
              <a:off x="8614471" y="2924503"/>
              <a:ext cx="3234236" cy="852805"/>
            </a:xfrm>
            <a:prstGeom prst="rect">
              <a:avLst/>
            </a:prstGeom>
          </p:spPr>
          <p:txBody>
            <a:bodyPr wrap="square">
              <a:spAutoFit/>
            </a:bodyPr>
            <a:lstStyle/>
            <a:p>
              <a:pPr>
                <a:lnSpc>
                  <a:spcPct val="150000"/>
                </a:lnSpc>
              </a:pPr>
              <a:r>
                <a:rPr lang="zh-CN" sz="1100" dirty="0">
                  <a:solidFill>
                    <a:schemeClr val="tx1">
                      <a:lumMod val="75000"/>
                      <a:lumOff val="25000"/>
                    </a:schemeClr>
                  </a:solidFill>
                  <a:cs typeface="+mn-ea"/>
                  <a:sym typeface="+mn-lt"/>
                </a:rPr>
                <a:t>让用户更为直观的看到各个站点地理位置以及可用车数量和空闲停车桩数，方便用户选择租车或还车站点。</a:t>
              </a:r>
              <a:endParaRPr lang="zh-CN" sz="1100" dirty="0">
                <a:solidFill>
                  <a:schemeClr val="tx1">
                    <a:lumMod val="75000"/>
                    <a:lumOff val="25000"/>
                  </a:schemeClr>
                </a:solidFill>
                <a:cs typeface="+mn-ea"/>
                <a:sym typeface="+mn-lt"/>
              </a:endParaRPr>
            </a:p>
          </p:txBody>
        </p:sp>
      </p:grpSp>
      <p:grpSp>
        <p:nvGrpSpPr>
          <p:cNvPr id="63" name="组合 62"/>
          <p:cNvGrpSpPr/>
          <p:nvPr/>
        </p:nvGrpSpPr>
        <p:grpSpPr>
          <a:xfrm>
            <a:off x="314514" y="168371"/>
            <a:ext cx="2618021" cy="669841"/>
            <a:chOff x="314514" y="168371"/>
            <a:chExt cx="2618021" cy="669841"/>
          </a:xfrm>
        </p:grpSpPr>
        <p:grpSp>
          <p:nvGrpSpPr>
            <p:cNvPr id="64" name="组合 63"/>
            <p:cNvGrpSpPr/>
            <p:nvPr/>
          </p:nvGrpSpPr>
          <p:grpSpPr>
            <a:xfrm>
              <a:off x="314514" y="168371"/>
              <a:ext cx="2130199" cy="669841"/>
              <a:chOff x="559782" y="121974"/>
              <a:chExt cx="2130199" cy="669841"/>
            </a:xfrm>
          </p:grpSpPr>
          <p:sp>
            <p:nvSpPr>
              <p:cNvPr id="66" name="Freeform 31"/>
              <p:cNvSpPr/>
              <p:nvPr/>
            </p:nvSpPr>
            <p:spPr bwMode="auto">
              <a:xfrm>
                <a:off x="778043" y="209286"/>
                <a:ext cx="1911938" cy="492125"/>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67" name="组合 66"/>
              <p:cNvGrpSpPr/>
              <p:nvPr/>
            </p:nvGrpSpPr>
            <p:grpSpPr>
              <a:xfrm>
                <a:off x="559782" y="121974"/>
                <a:ext cx="369073" cy="669841"/>
                <a:chOff x="-91908" y="121974"/>
                <a:chExt cx="1020763" cy="1852612"/>
              </a:xfrm>
            </p:grpSpPr>
            <p:sp>
              <p:nvSpPr>
                <p:cNvPr id="68" name="Freeform 32"/>
                <p:cNvSpPr/>
                <p:nvPr/>
              </p:nvSpPr>
              <p:spPr bwMode="auto">
                <a:xfrm>
                  <a:off x="-45871" y="169599"/>
                  <a:ext cx="933450" cy="1758950"/>
                </a:xfrm>
                <a:custGeom>
                  <a:avLst/>
                  <a:gdLst>
                    <a:gd name="T0" fmla="*/ 179 w 588"/>
                    <a:gd name="T1" fmla="*/ 1108 h 1108"/>
                    <a:gd name="T2" fmla="*/ 179 w 588"/>
                    <a:gd name="T3" fmla="*/ 323 h 1108"/>
                    <a:gd name="T4" fmla="*/ 0 w 588"/>
                    <a:gd name="T5" fmla="*/ 323 h 1108"/>
                    <a:gd name="T6" fmla="*/ 0 w 588"/>
                    <a:gd name="T7" fmla="*/ 0 h 1108"/>
                    <a:gd name="T8" fmla="*/ 588 w 588"/>
                    <a:gd name="T9" fmla="*/ 0 h 1108"/>
                    <a:gd name="T10" fmla="*/ 588 w 588"/>
                    <a:gd name="T11" fmla="*/ 1108 h 1108"/>
                    <a:gd name="T12" fmla="*/ 179 w 588"/>
                    <a:gd name="T13" fmla="*/ 1108 h 1108"/>
                  </a:gdLst>
                  <a:ahLst/>
                  <a:cxnLst>
                    <a:cxn ang="0">
                      <a:pos x="T0" y="T1"/>
                    </a:cxn>
                    <a:cxn ang="0">
                      <a:pos x="T2" y="T3"/>
                    </a:cxn>
                    <a:cxn ang="0">
                      <a:pos x="T4" y="T5"/>
                    </a:cxn>
                    <a:cxn ang="0">
                      <a:pos x="T6" y="T7"/>
                    </a:cxn>
                    <a:cxn ang="0">
                      <a:pos x="T8" y="T9"/>
                    </a:cxn>
                    <a:cxn ang="0">
                      <a:pos x="T10" y="T11"/>
                    </a:cxn>
                    <a:cxn ang="0">
                      <a:pos x="T12" y="T13"/>
                    </a:cxn>
                  </a:cxnLst>
                  <a:rect l="0" t="0" r="r" b="b"/>
                  <a:pathLst>
                    <a:path w="588" h="1108">
                      <a:moveTo>
                        <a:pt x="179" y="1108"/>
                      </a:moveTo>
                      <a:lnTo>
                        <a:pt x="179" y="323"/>
                      </a:lnTo>
                      <a:lnTo>
                        <a:pt x="0" y="323"/>
                      </a:lnTo>
                      <a:lnTo>
                        <a:pt x="0" y="0"/>
                      </a:lnTo>
                      <a:lnTo>
                        <a:pt x="588" y="0"/>
                      </a:lnTo>
                      <a:lnTo>
                        <a:pt x="588" y="1108"/>
                      </a:lnTo>
                      <a:lnTo>
                        <a:pt x="179" y="1108"/>
                      </a:lnTo>
                      <a:close/>
                    </a:path>
                  </a:pathLst>
                </a:custGeom>
                <a:solidFill>
                  <a:srgbClr val="4BACC6"/>
                </a:soli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69" name="Freeform 33"/>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close/>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70" name="Freeform 34"/>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sp>
          <p:nvSpPr>
            <p:cNvPr id="65" name="文本框 64"/>
            <p:cNvSpPr txBox="1"/>
            <p:nvPr/>
          </p:nvSpPr>
          <p:spPr>
            <a:xfrm>
              <a:off x="1020597" y="345591"/>
              <a:ext cx="1911938" cy="383540"/>
            </a:xfrm>
            <a:prstGeom prst="rect">
              <a:avLst/>
            </a:prstGeom>
            <a:noFill/>
          </p:spPr>
          <p:txBody>
            <a:bodyPr wrap="square" rtlCol="0">
              <a:spAutoFit/>
            </a:bodyPr>
            <a:lstStyle/>
            <a:p>
              <a:r>
                <a:rPr lang="zh-CN" altLang="en-US" dirty="0">
                  <a:solidFill>
                    <a:schemeClr val="accent1"/>
                  </a:solidFill>
                  <a:cs typeface="+mn-ea"/>
                  <a:sym typeface="+mn-lt"/>
                </a:rPr>
                <a:t>实训概述</a:t>
              </a:r>
              <a:endParaRPr lang="zh-CN" altLang="en-US" dirty="0">
                <a:solidFill>
                  <a:schemeClr val="accent1"/>
                </a:solidFill>
                <a:cs typeface="+mn-ea"/>
                <a:sym typeface="+mn-lt"/>
              </a:endParaRPr>
            </a:p>
          </p:txBody>
        </p:sp>
      </p:gr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12" presetClass="entr" presetSubtype="8" fill="hold" nodeType="afterEffect">
                                  <p:stCondLst>
                                    <p:cond delay="0"/>
                                  </p:stCondLst>
                                  <p:childTnLst>
                                    <p:set>
                                      <p:cBhvr>
                                        <p:cTn id="10" dur="1" fill="hold">
                                          <p:stCondLst>
                                            <p:cond delay="0"/>
                                          </p:stCondLst>
                                        </p:cTn>
                                        <p:tgtEl>
                                          <p:spTgt spid="47"/>
                                        </p:tgtEl>
                                        <p:attrNameLst>
                                          <p:attrName>style.visibility</p:attrName>
                                        </p:attrNameLst>
                                      </p:cBhvr>
                                      <p:to>
                                        <p:strVal val="visible"/>
                                      </p:to>
                                    </p:set>
                                    <p:anim calcmode="lin" valueType="num">
                                      <p:cBhvr additive="base">
                                        <p:cTn id="11" dur="500"/>
                                        <p:tgtEl>
                                          <p:spTgt spid="47"/>
                                        </p:tgtEl>
                                        <p:attrNameLst>
                                          <p:attrName>ppt_x</p:attrName>
                                        </p:attrNameLst>
                                      </p:cBhvr>
                                      <p:tavLst>
                                        <p:tav tm="0">
                                          <p:val>
                                            <p:strVal val="#ppt_x-#ppt_w*1.125000"/>
                                          </p:val>
                                        </p:tav>
                                        <p:tav tm="100000">
                                          <p:val>
                                            <p:strVal val="#ppt_x"/>
                                          </p:val>
                                        </p:tav>
                                      </p:tavLst>
                                    </p:anim>
                                    <p:animEffect transition="in" filter="wipe(right)">
                                      <p:cBhvr>
                                        <p:cTn id="12" dur="500"/>
                                        <p:tgtEl>
                                          <p:spTgt spid="47"/>
                                        </p:tgtEl>
                                      </p:cBhvr>
                                    </p:animEffect>
                                  </p:childTnLst>
                                </p:cTn>
                              </p:par>
                            </p:childTnLst>
                          </p:cTn>
                        </p:par>
                        <p:par>
                          <p:cTn id="13" fill="hold">
                            <p:stCondLst>
                              <p:cond delay="1000"/>
                            </p:stCondLst>
                            <p:childTnLst>
                              <p:par>
                                <p:cTn id="14" presetID="12" presetClass="entr" presetSubtype="8" fill="hold" nodeType="afterEffect">
                                  <p:stCondLst>
                                    <p:cond delay="0"/>
                                  </p:stCondLst>
                                  <p:childTnLst>
                                    <p:set>
                                      <p:cBhvr>
                                        <p:cTn id="15" dur="1" fill="hold">
                                          <p:stCondLst>
                                            <p:cond delay="0"/>
                                          </p:stCondLst>
                                        </p:cTn>
                                        <p:tgtEl>
                                          <p:spTgt spid="50"/>
                                        </p:tgtEl>
                                        <p:attrNameLst>
                                          <p:attrName>style.visibility</p:attrName>
                                        </p:attrNameLst>
                                      </p:cBhvr>
                                      <p:to>
                                        <p:strVal val="visible"/>
                                      </p:to>
                                    </p:set>
                                    <p:anim calcmode="lin" valueType="num">
                                      <p:cBhvr additive="base">
                                        <p:cTn id="16" dur="500"/>
                                        <p:tgtEl>
                                          <p:spTgt spid="50"/>
                                        </p:tgtEl>
                                        <p:attrNameLst>
                                          <p:attrName>ppt_x</p:attrName>
                                        </p:attrNameLst>
                                      </p:cBhvr>
                                      <p:tavLst>
                                        <p:tav tm="0">
                                          <p:val>
                                            <p:strVal val="#ppt_x-#ppt_w*1.125000"/>
                                          </p:val>
                                        </p:tav>
                                        <p:tav tm="100000">
                                          <p:val>
                                            <p:strVal val="#ppt_x"/>
                                          </p:val>
                                        </p:tav>
                                      </p:tavLst>
                                    </p:anim>
                                    <p:animEffect transition="in" filter="wipe(right)">
                                      <p:cBhvr>
                                        <p:cTn id="17" dur="500"/>
                                        <p:tgtEl>
                                          <p:spTgt spid="50"/>
                                        </p:tgtEl>
                                      </p:cBhvr>
                                    </p:animEffect>
                                  </p:childTnLst>
                                </p:cTn>
                              </p:par>
                            </p:childTnLst>
                          </p:cTn>
                        </p:par>
                        <p:par>
                          <p:cTn id="18" fill="hold">
                            <p:stCondLst>
                              <p:cond delay="1500"/>
                            </p:stCondLst>
                            <p:childTnLst>
                              <p:par>
                                <p:cTn id="19" presetID="12" presetClass="entr" presetSubtype="8" fill="hold" nodeType="afterEffect">
                                  <p:stCondLst>
                                    <p:cond delay="0"/>
                                  </p:stCondLst>
                                  <p:childTnLst>
                                    <p:set>
                                      <p:cBhvr>
                                        <p:cTn id="20" dur="1" fill="hold">
                                          <p:stCondLst>
                                            <p:cond delay="0"/>
                                          </p:stCondLst>
                                        </p:cTn>
                                        <p:tgtEl>
                                          <p:spTgt spid="53"/>
                                        </p:tgtEl>
                                        <p:attrNameLst>
                                          <p:attrName>style.visibility</p:attrName>
                                        </p:attrNameLst>
                                      </p:cBhvr>
                                      <p:to>
                                        <p:strVal val="visible"/>
                                      </p:to>
                                    </p:set>
                                    <p:anim calcmode="lin" valueType="num">
                                      <p:cBhvr additive="base">
                                        <p:cTn id="21" dur="500"/>
                                        <p:tgtEl>
                                          <p:spTgt spid="53"/>
                                        </p:tgtEl>
                                        <p:attrNameLst>
                                          <p:attrName>ppt_x</p:attrName>
                                        </p:attrNameLst>
                                      </p:cBhvr>
                                      <p:tavLst>
                                        <p:tav tm="0">
                                          <p:val>
                                            <p:strVal val="#ppt_x-#ppt_w*1.125000"/>
                                          </p:val>
                                        </p:tav>
                                        <p:tav tm="100000">
                                          <p:val>
                                            <p:strVal val="#ppt_x"/>
                                          </p:val>
                                        </p:tav>
                                      </p:tavLst>
                                    </p:anim>
                                    <p:animEffect transition="in" filter="wipe(right)">
                                      <p:cBhvr>
                                        <p:cTn id="22" dur="500"/>
                                        <p:tgtEl>
                                          <p:spTgt spid="53"/>
                                        </p:tgtEl>
                                      </p:cBhvr>
                                    </p:animEffect>
                                  </p:childTnLst>
                                </p:cTn>
                              </p:par>
                            </p:childTnLst>
                          </p:cTn>
                        </p:par>
                        <p:par>
                          <p:cTn id="23" fill="hold">
                            <p:stCondLst>
                              <p:cond delay="2000"/>
                            </p:stCondLst>
                            <p:childTnLst>
                              <p:par>
                                <p:cTn id="24" presetID="12" presetClass="entr" presetSubtype="2" fill="hold" nodeType="afterEffect">
                                  <p:stCondLst>
                                    <p:cond delay="0"/>
                                  </p:stCondLst>
                                  <p:childTnLst>
                                    <p:set>
                                      <p:cBhvr>
                                        <p:cTn id="25" dur="1" fill="hold">
                                          <p:stCondLst>
                                            <p:cond delay="0"/>
                                          </p:stCondLst>
                                        </p:cTn>
                                        <p:tgtEl>
                                          <p:spTgt spid="59"/>
                                        </p:tgtEl>
                                        <p:attrNameLst>
                                          <p:attrName>style.visibility</p:attrName>
                                        </p:attrNameLst>
                                      </p:cBhvr>
                                      <p:to>
                                        <p:strVal val="visible"/>
                                      </p:to>
                                    </p:set>
                                    <p:anim calcmode="lin" valueType="num">
                                      <p:cBhvr additive="base">
                                        <p:cTn id="26" dur="500"/>
                                        <p:tgtEl>
                                          <p:spTgt spid="59"/>
                                        </p:tgtEl>
                                        <p:attrNameLst>
                                          <p:attrName>ppt_x</p:attrName>
                                        </p:attrNameLst>
                                      </p:cBhvr>
                                      <p:tavLst>
                                        <p:tav tm="0">
                                          <p:val>
                                            <p:strVal val="#ppt_x+#ppt_w*1.125000"/>
                                          </p:val>
                                        </p:tav>
                                        <p:tav tm="100000">
                                          <p:val>
                                            <p:strVal val="#ppt_x"/>
                                          </p:val>
                                        </p:tav>
                                      </p:tavLst>
                                    </p:anim>
                                    <p:animEffect transition="in" filter="wipe(left)">
                                      <p:cBhvr>
                                        <p:cTn id="27" dur="500"/>
                                        <p:tgtEl>
                                          <p:spTgt spid="59"/>
                                        </p:tgtEl>
                                      </p:cBhvr>
                                    </p:animEffect>
                                  </p:childTnLst>
                                </p:cTn>
                              </p:par>
                            </p:childTnLst>
                          </p:cTn>
                        </p:par>
                        <p:par>
                          <p:cTn id="28" fill="hold">
                            <p:stCondLst>
                              <p:cond delay="2500"/>
                            </p:stCondLst>
                            <p:childTnLst>
                              <p:par>
                                <p:cTn id="29" presetID="12" presetClass="entr" presetSubtype="2"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 calcmode="lin" valueType="num">
                                      <p:cBhvr additive="base">
                                        <p:cTn id="31" dur="500"/>
                                        <p:tgtEl>
                                          <p:spTgt spid="56"/>
                                        </p:tgtEl>
                                        <p:attrNameLst>
                                          <p:attrName>ppt_x</p:attrName>
                                        </p:attrNameLst>
                                      </p:cBhvr>
                                      <p:tavLst>
                                        <p:tav tm="0">
                                          <p:val>
                                            <p:strVal val="#ppt_x+#ppt_w*1.125000"/>
                                          </p:val>
                                        </p:tav>
                                        <p:tav tm="100000">
                                          <p:val>
                                            <p:strVal val="#ppt_x"/>
                                          </p:val>
                                        </p:tav>
                                      </p:tavLst>
                                    </p:anim>
                                    <p:animEffect transition="in" filter="wipe(left)">
                                      <p:cBhvr>
                                        <p:cTn id="3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597945" y="3897581"/>
            <a:ext cx="618653" cy="618653"/>
            <a:chOff x="2508643" y="3155719"/>
            <a:chExt cx="2161075" cy="2161075"/>
          </a:xfrm>
        </p:grpSpPr>
        <p:sp>
          <p:nvSpPr>
            <p:cNvPr id="33" name="任意多边形 7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397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4" name="椭圆 33"/>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9" name="组合 28"/>
          <p:cNvGrpSpPr/>
          <p:nvPr/>
        </p:nvGrpSpPr>
        <p:grpSpPr>
          <a:xfrm>
            <a:off x="3907272" y="1381938"/>
            <a:ext cx="1058142" cy="1058141"/>
            <a:chOff x="2508643" y="3155719"/>
            <a:chExt cx="2161075" cy="2161075"/>
          </a:xfrm>
        </p:grpSpPr>
        <p:sp>
          <p:nvSpPr>
            <p:cNvPr id="30" name="任意多边形 6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905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1" name="椭圆 30"/>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7" name="Freeform 31"/>
          <p:cNvSpPr/>
          <p:nvPr/>
        </p:nvSpPr>
        <p:spPr bwMode="auto">
          <a:xfrm>
            <a:off x="4338153" y="1979416"/>
            <a:ext cx="7183921" cy="2526503"/>
          </a:xfrm>
          <a:custGeom>
            <a:avLst/>
            <a:gdLst>
              <a:gd name="T0" fmla="*/ 382 w 464"/>
              <a:gd name="T1" fmla="*/ 288 h 288"/>
              <a:gd name="T2" fmla="*/ 0 w 464"/>
              <a:gd name="T3" fmla="*/ 288 h 288"/>
              <a:gd name="T4" fmla="*/ 0 w 464"/>
              <a:gd name="T5" fmla="*/ 0 h 288"/>
              <a:gd name="T6" fmla="*/ 382 w 464"/>
              <a:gd name="T7" fmla="*/ 0 h 288"/>
              <a:gd name="T8" fmla="*/ 464 w 464"/>
              <a:gd name="T9" fmla="*/ 82 h 288"/>
              <a:gd name="T10" fmla="*/ 464 w 464"/>
              <a:gd name="T11" fmla="*/ 206 h 288"/>
              <a:gd name="T12" fmla="*/ 382 w 464"/>
              <a:gd name="T13" fmla="*/ 288 h 288"/>
            </a:gdLst>
            <a:ahLst/>
            <a:cxnLst>
              <a:cxn ang="0">
                <a:pos x="T0" y="T1"/>
              </a:cxn>
              <a:cxn ang="0">
                <a:pos x="T2" y="T3"/>
              </a:cxn>
              <a:cxn ang="0">
                <a:pos x="T4" y="T5"/>
              </a:cxn>
              <a:cxn ang="0">
                <a:pos x="T6" y="T7"/>
              </a:cxn>
              <a:cxn ang="0">
                <a:pos x="T8" y="T9"/>
              </a:cxn>
              <a:cxn ang="0">
                <a:pos x="T10" y="T11"/>
              </a:cxn>
              <a:cxn ang="0">
                <a:pos x="T12" y="T13"/>
              </a:cxn>
            </a:cxnLst>
            <a:rect l="0" t="0" r="r" b="b"/>
            <a:pathLst>
              <a:path w="464" h="288">
                <a:moveTo>
                  <a:pt x="382" y="288"/>
                </a:moveTo>
                <a:cubicBezTo>
                  <a:pt x="0" y="288"/>
                  <a:pt x="0" y="288"/>
                  <a:pt x="0" y="288"/>
                </a:cubicBezTo>
                <a:cubicBezTo>
                  <a:pt x="0" y="0"/>
                  <a:pt x="0" y="0"/>
                  <a:pt x="0" y="0"/>
                </a:cubicBezTo>
                <a:cubicBezTo>
                  <a:pt x="382" y="0"/>
                  <a:pt x="382" y="0"/>
                  <a:pt x="382" y="0"/>
                </a:cubicBezTo>
                <a:cubicBezTo>
                  <a:pt x="428" y="0"/>
                  <a:pt x="464" y="37"/>
                  <a:pt x="464" y="82"/>
                </a:cubicBezTo>
                <a:cubicBezTo>
                  <a:pt x="464" y="206"/>
                  <a:pt x="464" y="206"/>
                  <a:pt x="464" y="206"/>
                </a:cubicBezTo>
                <a:cubicBezTo>
                  <a:pt x="464" y="251"/>
                  <a:pt x="428" y="288"/>
                  <a:pt x="382" y="288"/>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46" name="Freeform 5"/>
          <p:cNvSpPr/>
          <p:nvPr/>
        </p:nvSpPr>
        <p:spPr bwMode="auto">
          <a:xfrm rot="10800000">
            <a:off x="245540" y="3106950"/>
            <a:ext cx="300436" cy="26627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47" name="Freeform 5"/>
          <p:cNvSpPr/>
          <p:nvPr/>
        </p:nvSpPr>
        <p:spPr bwMode="auto">
          <a:xfrm rot="10800000">
            <a:off x="2198044" y="2699406"/>
            <a:ext cx="459829" cy="40754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nvGrpSpPr>
          <p:cNvPr id="45" name="组合 44"/>
          <p:cNvGrpSpPr/>
          <p:nvPr/>
        </p:nvGrpSpPr>
        <p:grpSpPr>
          <a:xfrm>
            <a:off x="1448091" y="3948208"/>
            <a:ext cx="379881" cy="379881"/>
            <a:chOff x="2508643" y="3155719"/>
            <a:chExt cx="2161075" cy="2161075"/>
          </a:xfrm>
        </p:grpSpPr>
        <p:sp>
          <p:nvSpPr>
            <p:cNvPr id="48" name="任意多边形 7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397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49" name="椭圆 48"/>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4" name="组合 3"/>
          <p:cNvGrpSpPr/>
          <p:nvPr/>
        </p:nvGrpSpPr>
        <p:grpSpPr>
          <a:xfrm>
            <a:off x="3050395" y="1895920"/>
            <a:ext cx="2335224" cy="2688333"/>
            <a:chOff x="6124575" y="1446213"/>
            <a:chExt cx="1574800" cy="1812925"/>
          </a:xfrm>
        </p:grpSpPr>
        <p:sp>
          <p:nvSpPr>
            <p:cNvPr id="35" name="Freeform 13"/>
            <p:cNvSpPr/>
            <p:nvPr/>
          </p:nvSpPr>
          <p:spPr bwMode="auto">
            <a:xfrm>
              <a:off x="6181725" y="1485900"/>
              <a:ext cx="1477963" cy="1727200"/>
            </a:xfrm>
            <a:custGeom>
              <a:avLst/>
              <a:gdLst>
                <a:gd name="T0" fmla="*/ 20 w 260"/>
                <a:gd name="T1" fmla="*/ 302 h 302"/>
                <a:gd name="T2" fmla="*/ 20 w 260"/>
                <a:gd name="T3" fmla="*/ 234 h 302"/>
                <a:gd name="T4" fmla="*/ 124 w 260"/>
                <a:gd name="T5" fmla="*/ 137 h 302"/>
                <a:gd name="T6" fmla="*/ 140 w 260"/>
                <a:gd name="T7" fmla="*/ 118 h 302"/>
                <a:gd name="T8" fmla="*/ 143 w 260"/>
                <a:gd name="T9" fmla="*/ 104 h 302"/>
                <a:gd name="T10" fmla="*/ 139 w 260"/>
                <a:gd name="T11" fmla="*/ 94 h 302"/>
                <a:gd name="T12" fmla="*/ 123 w 260"/>
                <a:gd name="T13" fmla="*/ 89 h 302"/>
                <a:gd name="T14" fmla="*/ 103 w 260"/>
                <a:gd name="T15" fmla="*/ 95 h 302"/>
                <a:gd name="T16" fmla="*/ 89 w 260"/>
                <a:gd name="T17" fmla="*/ 111 h 302"/>
                <a:gd name="T18" fmla="*/ 85 w 260"/>
                <a:gd name="T19" fmla="*/ 118 h 302"/>
                <a:gd name="T20" fmla="*/ 0 w 260"/>
                <a:gd name="T21" fmla="*/ 76 h 302"/>
                <a:gd name="T22" fmla="*/ 4 w 260"/>
                <a:gd name="T23" fmla="*/ 69 h 302"/>
                <a:gd name="T24" fmla="*/ 54 w 260"/>
                <a:gd name="T25" fmla="*/ 19 h 302"/>
                <a:gd name="T26" fmla="*/ 132 w 260"/>
                <a:gd name="T27" fmla="*/ 0 h 302"/>
                <a:gd name="T28" fmla="*/ 194 w 260"/>
                <a:gd name="T29" fmla="*/ 12 h 302"/>
                <a:gd name="T30" fmla="*/ 237 w 260"/>
                <a:gd name="T31" fmla="*/ 45 h 302"/>
                <a:gd name="T32" fmla="*/ 253 w 260"/>
                <a:gd name="T33" fmla="*/ 95 h 302"/>
                <a:gd name="T34" fmla="*/ 243 w 260"/>
                <a:gd name="T35" fmla="*/ 142 h 302"/>
                <a:gd name="T36" fmla="*/ 202 w 260"/>
                <a:gd name="T37" fmla="*/ 190 h 302"/>
                <a:gd name="T38" fmla="*/ 176 w 260"/>
                <a:gd name="T39" fmla="*/ 214 h 302"/>
                <a:gd name="T40" fmla="*/ 260 w 260"/>
                <a:gd name="T41" fmla="*/ 214 h 302"/>
                <a:gd name="T42" fmla="*/ 260 w 260"/>
                <a:gd name="T43" fmla="*/ 302 h 302"/>
                <a:gd name="T44" fmla="*/ 20 w 260"/>
                <a:gd name="T45"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0" h="302">
                  <a:moveTo>
                    <a:pt x="20" y="302"/>
                  </a:moveTo>
                  <a:cubicBezTo>
                    <a:pt x="20" y="234"/>
                    <a:pt x="20" y="234"/>
                    <a:pt x="20" y="234"/>
                  </a:cubicBezTo>
                  <a:cubicBezTo>
                    <a:pt x="124" y="137"/>
                    <a:pt x="124" y="137"/>
                    <a:pt x="124" y="137"/>
                  </a:cubicBezTo>
                  <a:cubicBezTo>
                    <a:pt x="132" y="130"/>
                    <a:pt x="137" y="123"/>
                    <a:pt x="140" y="118"/>
                  </a:cubicBezTo>
                  <a:cubicBezTo>
                    <a:pt x="142" y="113"/>
                    <a:pt x="143" y="109"/>
                    <a:pt x="143" y="104"/>
                  </a:cubicBezTo>
                  <a:cubicBezTo>
                    <a:pt x="143" y="99"/>
                    <a:pt x="142" y="96"/>
                    <a:pt x="139" y="94"/>
                  </a:cubicBezTo>
                  <a:cubicBezTo>
                    <a:pt x="136" y="91"/>
                    <a:pt x="130" y="89"/>
                    <a:pt x="123" y="89"/>
                  </a:cubicBezTo>
                  <a:cubicBezTo>
                    <a:pt x="116" y="89"/>
                    <a:pt x="109" y="91"/>
                    <a:pt x="103" y="95"/>
                  </a:cubicBezTo>
                  <a:cubicBezTo>
                    <a:pt x="97" y="99"/>
                    <a:pt x="92" y="104"/>
                    <a:pt x="89" y="111"/>
                  </a:cubicBezTo>
                  <a:cubicBezTo>
                    <a:pt x="85" y="118"/>
                    <a:pt x="85" y="118"/>
                    <a:pt x="85" y="118"/>
                  </a:cubicBezTo>
                  <a:cubicBezTo>
                    <a:pt x="0" y="76"/>
                    <a:pt x="0" y="76"/>
                    <a:pt x="0" y="76"/>
                  </a:cubicBezTo>
                  <a:cubicBezTo>
                    <a:pt x="4" y="69"/>
                    <a:pt x="4" y="69"/>
                    <a:pt x="4" y="69"/>
                  </a:cubicBezTo>
                  <a:cubicBezTo>
                    <a:pt x="15" y="48"/>
                    <a:pt x="32" y="31"/>
                    <a:pt x="54" y="19"/>
                  </a:cubicBezTo>
                  <a:cubicBezTo>
                    <a:pt x="75" y="6"/>
                    <a:pt x="102" y="0"/>
                    <a:pt x="132" y="0"/>
                  </a:cubicBezTo>
                  <a:cubicBezTo>
                    <a:pt x="155" y="0"/>
                    <a:pt x="176" y="4"/>
                    <a:pt x="194" y="12"/>
                  </a:cubicBezTo>
                  <a:cubicBezTo>
                    <a:pt x="212" y="19"/>
                    <a:pt x="227" y="31"/>
                    <a:pt x="237" y="45"/>
                  </a:cubicBezTo>
                  <a:cubicBezTo>
                    <a:pt x="248" y="60"/>
                    <a:pt x="253" y="77"/>
                    <a:pt x="253" y="95"/>
                  </a:cubicBezTo>
                  <a:cubicBezTo>
                    <a:pt x="253" y="112"/>
                    <a:pt x="250" y="128"/>
                    <a:pt x="243" y="142"/>
                  </a:cubicBezTo>
                  <a:cubicBezTo>
                    <a:pt x="235" y="157"/>
                    <a:pt x="222" y="172"/>
                    <a:pt x="202" y="190"/>
                  </a:cubicBezTo>
                  <a:cubicBezTo>
                    <a:pt x="176" y="214"/>
                    <a:pt x="176" y="214"/>
                    <a:pt x="176" y="214"/>
                  </a:cubicBezTo>
                  <a:cubicBezTo>
                    <a:pt x="260" y="214"/>
                    <a:pt x="260" y="214"/>
                    <a:pt x="260" y="214"/>
                  </a:cubicBezTo>
                  <a:cubicBezTo>
                    <a:pt x="260" y="302"/>
                    <a:pt x="260" y="302"/>
                    <a:pt x="260" y="302"/>
                  </a:cubicBezTo>
                  <a:lnTo>
                    <a:pt x="20" y="302"/>
                  </a:lnTo>
                  <a:close/>
                </a:path>
              </a:pathLst>
            </a:custGeom>
            <a:solidFill>
              <a:schemeClr val="accent2"/>
            </a:solidFill>
            <a:ln>
              <a:noFill/>
            </a:ln>
          </p:spPr>
          <p:txBody>
            <a:bodyPr vert="horz" wrap="square" lIns="91440" tIns="45720" rIns="91440" bIns="45720" numCol="1" anchor="t" anchorCtr="0" compatLnSpc="1"/>
            <a:lstStyle/>
            <a:p>
              <a:endParaRPr lang="zh-CN" altLang="en-US" dirty="0">
                <a:solidFill>
                  <a:prstClr val="white"/>
                </a:solidFill>
                <a:cs typeface="+mn-ea"/>
                <a:sym typeface="+mn-lt"/>
              </a:endParaRPr>
            </a:p>
          </p:txBody>
        </p:sp>
        <p:sp>
          <p:nvSpPr>
            <p:cNvPr id="36" name="Freeform 14"/>
            <p:cNvSpPr>
              <a:spLocks noEditPoints="1"/>
            </p:cNvSpPr>
            <p:nvPr/>
          </p:nvSpPr>
          <p:spPr bwMode="auto">
            <a:xfrm>
              <a:off x="6124575" y="1446213"/>
              <a:ext cx="1574800" cy="1812925"/>
            </a:xfrm>
            <a:custGeom>
              <a:avLst/>
              <a:gdLst>
                <a:gd name="T0" fmla="*/ 142 w 277"/>
                <a:gd name="T1" fmla="*/ 14 h 317"/>
                <a:gd name="T2" fmla="*/ 201 w 277"/>
                <a:gd name="T3" fmla="*/ 25 h 317"/>
                <a:gd name="T4" fmla="*/ 241 w 277"/>
                <a:gd name="T5" fmla="*/ 56 h 317"/>
                <a:gd name="T6" fmla="*/ 256 w 277"/>
                <a:gd name="T7" fmla="*/ 102 h 317"/>
                <a:gd name="T8" fmla="*/ 246 w 277"/>
                <a:gd name="T9" fmla="*/ 146 h 317"/>
                <a:gd name="T10" fmla="*/ 208 w 277"/>
                <a:gd name="T11" fmla="*/ 192 h 317"/>
                <a:gd name="T12" fmla="*/ 167 w 277"/>
                <a:gd name="T13" fmla="*/ 229 h 317"/>
                <a:gd name="T14" fmla="*/ 262 w 277"/>
                <a:gd name="T15" fmla="*/ 229 h 317"/>
                <a:gd name="T16" fmla="*/ 262 w 277"/>
                <a:gd name="T17" fmla="*/ 302 h 317"/>
                <a:gd name="T18" fmla="*/ 37 w 277"/>
                <a:gd name="T19" fmla="*/ 302 h 317"/>
                <a:gd name="T20" fmla="*/ 37 w 277"/>
                <a:gd name="T21" fmla="*/ 244 h 317"/>
                <a:gd name="T22" fmla="*/ 139 w 277"/>
                <a:gd name="T23" fmla="*/ 150 h 317"/>
                <a:gd name="T24" fmla="*/ 156 w 277"/>
                <a:gd name="T25" fmla="*/ 129 h 317"/>
                <a:gd name="T26" fmla="*/ 161 w 277"/>
                <a:gd name="T27" fmla="*/ 111 h 317"/>
                <a:gd name="T28" fmla="*/ 154 w 277"/>
                <a:gd name="T29" fmla="*/ 95 h 317"/>
                <a:gd name="T30" fmla="*/ 133 w 277"/>
                <a:gd name="T31" fmla="*/ 89 h 317"/>
                <a:gd name="T32" fmla="*/ 109 w 277"/>
                <a:gd name="T33" fmla="*/ 96 h 317"/>
                <a:gd name="T34" fmla="*/ 92 w 277"/>
                <a:gd name="T35" fmla="*/ 115 h 317"/>
                <a:gd name="T36" fmla="*/ 20 w 277"/>
                <a:gd name="T37" fmla="*/ 80 h 317"/>
                <a:gd name="T38" fmla="*/ 67 w 277"/>
                <a:gd name="T39" fmla="*/ 32 h 317"/>
                <a:gd name="T40" fmla="*/ 142 w 277"/>
                <a:gd name="T41" fmla="*/ 14 h 317"/>
                <a:gd name="T42" fmla="*/ 142 w 277"/>
                <a:gd name="T43" fmla="*/ 0 h 317"/>
                <a:gd name="T44" fmla="*/ 60 w 277"/>
                <a:gd name="T45" fmla="*/ 19 h 317"/>
                <a:gd name="T46" fmla="*/ 8 w 277"/>
                <a:gd name="T47" fmla="*/ 73 h 317"/>
                <a:gd name="T48" fmla="*/ 0 w 277"/>
                <a:gd name="T49" fmla="*/ 86 h 317"/>
                <a:gd name="T50" fmla="*/ 14 w 277"/>
                <a:gd name="T51" fmla="*/ 93 h 317"/>
                <a:gd name="T52" fmla="*/ 85 w 277"/>
                <a:gd name="T53" fmla="*/ 128 h 317"/>
                <a:gd name="T54" fmla="*/ 99 w 277"/>
                <a:gd name="T55" fmla="*/ 135 h 317"/>
                <a:gd name="T56" fmla="*/ 105 w 277"/>
                <a:gd name="T57" fmla="*/ 122 h 317"/>
                <a:gd name="T58" fmla="*/ 117 w 277"/>
                <a:gd name="T59" fmla="*/ 108 h 317"/>
                <a:gd name="T60" fmla="*/ 133 w 277"/>
                <a:gd name="T61" fmla="*/ 104 h 317"/>
                <a:gd name="T62" fmla="*/ 144 w 277"/>
                <a:gd name="T63" fmla="*/ 106 h 317"/>
                <a:gd name="T64" fmla="*/ 146 w 277"/>
                <a:gd name="T65" fmla="*/ 111 h 317"/>
                <a:gd name="T66" fmla="*/ 143 w 277"/>
                <a:gd name="T67" fmla="*/ 122 h 317"/>
                <a:gd name="T68" fmla="*/ 128 w 277"/>
                <a:gd name="T69" fmla="*/ 139 h 317"/>
                <a:gd name="T70" fmla="*/ 27 w 277"/>
                <a:gd name="T71" fmla="*/ 233 h 317"/>
                <a:gd name="T72" fmla="*/ 22 w 277"/>
                <a:gd name="T73" fmla="*/ 237 h 317"/>
                <a:gd name="T74" fmla="*/ 22 w 277"/>
                <a:gd name="T75" fmla="*/ 244 h 317"/>
                <a:gd name="T76" fmla="*/ 22 w 277"/>
                <a:gd name="T77" fmla="*/ 302 h 317"/>
                <a:gd name="T78" fmla="*/ 22 w 277"/>
                <a:gd name="T79" fmla="*/ 317 h 317"/>
                <a:gd name="T80" fmla="*/ 37 w 277"/>
                <a:gd name="T81" fmla="*/ 317 h 317"/>
                <a:gd name="T82" fmla="*/ 262 w 277"/>
                <a:gd name="T83" fmla="*/ 317 h 317"/>
                <a:gd name="T84" fmla="*/ 277 w 277"/>
                <a:gd name="T85" fmla="*/ 317 h 317"/>
                <a:gd name="T86" fmla="*/ 277 w 277"/>
                <a:gd name="T87" fmla="*/ 302 h 317"/>
                <a:gd name="T88" fmla="*/ 277 w 277"/>
                <a:gd name="T89" fmla="*/ 229 h 317"/>
                <a:gd name="T90" fmla="*/ 277 w 277"/>
                <a:gd name="T91" fmla="*/ 214 h 317"/>
                <a:gd name="T92" fmla="*/ 262 w 277"/>
                <a:gd name="T93" fmla="*/ 214 h 317"/>
                <a:gd name="T94" fmla="*/ 205 w 277"/>
                <a:gd name="T95" fmla="*/ 214 h 317"/>
                <a:gd name="T96" fmla="*/ 217 w 277"/>
                <a:gd name="T97" fmla="*/ 203 h 317"/>
                <a:gd name="T98" fmla="*/ 259 w 277"/>
                <a:gd name="T99" fmla="*/ 152 h 317"/>
                <a:gd name="T100" fmla="*/ 270 w 277"/>
                <a:gd name="T101" fmla="*/ 102 h 317"/>
                <a:gd name="T102" fmla="*/ 253 w 277"/>
                <a:gd name="T103" fmla="*/ 48 h 317"/>
                <a:gd name="T104" fmla="*/ 207 w 277"/>
                <a:gd name="T105" fmla="*/ 12 h 317"/>
                <a:gd name="T106" fmla="*/ 142 w 277"/>
                <a:gd name="T10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317">
                  <a:moveTo>
                    <a:pt x="142" y="14"/>
                  </a:moveTo>
                  <a:cubicBezTo>
                    <a:pt x="164" y="14"/>
                    <a:pt x="184" y="18"/>
                    <a:pt x="201" y="25"/>
                  </a:cubicBezTo>
                  <a:cubicBezTo>
                    <a:pt x="218" y="33"/>
                    <a:pt x="232" y="43"/>
                    <a:pt x="241" y="56"/>
                  </a:cubicBezTo>
                  <a:cubicBezTo>
                    <a:pt x="251" y="70"/>
                    <a:pt x="256" y="85"/>
                    <a:pt x="256" y="102"/>
                  </a:cubicBezTo>
                  <a:cubicBezTo>
                    <a:pt x="256" y="118"/>
                    <a:pt x="252" y="132"/>
                    <a:pt x="246" y="146"/>
                  </a:cubicBezTo>
                  <a:cubicBezTo>
                    <a:pt x="239" y="160"/>
                    <a:pt x="227" y="175"/>
                    <a:pt x="208" y="192"/>
                  </a:cubicBezTo>
                  <a:cubicBezTo>
                    <a:pt x="167" y="229"/>
                    <a:pt x="167" y="229"/>
                    <a:pt x="167" y="229"/>
                  </a:cubicBezTo>
                  <a:cubicBezTo>
                    <a:pt x="262" y="229"/>
                    <a:pt x="262" y="229"/>
                    <a:pt x="262" y="229"/>
                  </a:cubicBezTo>
                  <a:cubicBezTo>
                    <a:pt x="262" y="302"/>
                    <a:pt x="262" y="302"/>
                    <a:pt x="262" y="302"/>
                  </a:cubicBezTo>
                  <a:cubicBezTo>
                    <a:pt x="37" y="302"/>
                    <a:pt x="37" y="302"/>
                    <a:pt x="37" y="302"/>
                  </a:cubicBezTo>
                  <a:cubicBezTo>
                    <a:pt x="37" y="244"/>
                    <a:pt x="37" y="244"/>
                    <a:pt x="37" y="244"/>
                  </a:cubicBezTo>
                  <a:cubicBezTo>
                    <a:pt x="139" y="150"/>
                    <a:pt x="139" y="150"/>
                    <a:pt x="139" y="150"/>
                  </a:cubicBezTo>
                  <a:cubicBezTo>
                    <a:pt x="147" y="142"/>
                    <a:pt x="153" y="134"/>
                    <a:pt x="156" y="129"/>
                  </a:cubicBezTo>
                  <a:cubicBezTo>
                    <a:pt x="159" y="123"/>
                    <a:pt x="161" y="117"/>
                    <a:pt x="161" y="111"/>
                  </a:cubicBezTo>
                  <a:cubicBezTo>
                    <a:pt x="161" y="104"/>
                    <a:pt x="158" y="99"/>
                    <a:pt x="154" y="95"/>
                  </a:cubicBezTo>
                  <a:cubicBezTo>
                    <a:pt x="149" y="91"/>
                    <a:pt x="142" y="89"/>
                    <a:pt x="133" y="89"/>
                  </a:cubicBezTo>
                  <a:cubicBezTo>
                    <a:pt x="125" y="89"/>
                    <a:pt x="117" y="91"/>
                    <a:pt x="109" y="96"/>
                  </a:cubicBezTo>
                  <a:cubicBezTo>
                    <a:pt x="102" y="101"/>
                    <a:pt x="96" y="107"/>
                    <a:pt x="92" y="115"/>
                  </a:cubicBezTo>
                  <a:cubicBezTo>
                    <a:pt x="20" y="80"/>
                    <a:pt x="20" y="80"/>
                    <a:pt x="20" y="80"/>
                  </a:cubicBezTo>
                  <a:cubicBezTo>
                    <a:pt x="31" y="59"/>
                    <a:pt x="47" y="44"/>
                    <a:pt x="67" y="32"/>
                  </a:cubicBezTo>
                  <a:cubicBezTo>
                    <a:pt x="88" y="20"/>
                    <a:pt x="113" y="14"/>
                    <a:pt x="142" y="14"/>
                  </a:cubicBezTo>
                  <a:moveTo>
                    <a:pt x="142" y="0"/>
                  </a:moveTo>
                  <a:cubicBezTo>
                    <a:pt x="111" y="0"/>
                    <a:pt x="83" y="6"/>
                    <a:pt x="60" y="19"/>
                  </a:cubicBezTo>
                  <a:cubicBezTo>
                    <a:pt x="37" y="32"/>
                    <a:pt x="20" y="50"/>
                    <a:pt x="8" y="73"/>
                  </a:cubicBezTo>
                  <a:cubicBezTo>
                    <a:pt x="0" y="86"/>
                    <a:pt x="0" y="86"/>
                    <a:pt x="0" y="86"/>
                  </a:cubicBezTo>
                  <a:cubicBezTo>
                    <a:pt x="14" y="93"/>
                    <a:pt x="14" y="93"/>
                    <a:pt x="14" y="93"/>
                  </a:cubicBezTo>
                  <a:cubicBezTo>
                    <a:pt x="85" y="128"/>
                    <a:pt x="85" y="128"/>
                    <a:pt x="85" y="128"/>
                  </a:cubicBezTo>
                  <a:cubicBezTo>
                    <a:pt x="99" y="135"/>
                    <a:pt x="99" y="135"/>
                    <a:pt x="99" y="135"/>
                  </a:cubicBezTo>
                  <a:cubicBezTo>
                    <a:pt x="105" y="122"/>
                    <a:pt x="105" y="122"/>
                    <a:pt x="105" y="122"/>
                  </a:cubicBezTo>
                  <a:cubicBezTo>
                    <a:pt x="108" y="116"/>
                    <a:pt x="112" y="112"/>
                    <a:pt x="117" y="108"/>
                  </a:cubicBezTo>
                  <a:cubicBezTo>
                    <a:pt x="122" y="105"/>
                    <a:pt x="127" y="104"/>
                    <a:pt x="133" y="104"/>
                  </a:cubicBezTo>
                  <a:cubicBezTo>
                    <a:pt x="138" y="104"/>
                    <a:pt x="142" y="105"/>
                    <a:pt x="144" y="106"/>
                  </a:cubicBezTo>
                  <a:cubicBezTo>
                    <a:pt x="145" y="107"/>
                    <a:pt x="146" y="108"/>
                    <a:pt x="146" y="111"/>
                  </a:cubicBezTo>
                  <a:cubicBezTo>
                    <a:pt x="146" y="115"/>
                    <a:pt x="145" y="118"/>
                    <a:pt x="143" y="122"/>
                  </a:cubicBezTo>
                  <a:cubicBezTo>
                    <a:pt x="142" y="124"/>
                    <a:pt x="138" y="130"/>
                    <a:pt x="128" y="139"/>
                  </a:cubicBezTo>
                  <a:cubicBezTo>
                    <a:pt x="27" y="233"/>
                    <a:pt x="27" y="233"/>
                    <a:pt x="27" y="233"/>
                  </a:cubicBezTo>
                  <a:cubicBezTo>
                    <a:pt x="22" y="237"/>
                    <a:pt x="22" y="237"/>
                    <a:pt x="22" y="237"/>
                  </a:cubicBezTo>
                  <a:cubicBezTo>
                    <a:pt x="22" y="244"/>
                    <a:pt x="22" y="244"/>
                    <a:pt x="22" y="244"/>
                  </a:cubicBezTo>
                  <a:cubicBezTo>
                    <a:pt x="22" y="302"/>
                    <a:pt x="22" y="302"/>
                    <a:pt x="22" y="302"/>
                  </a:cubicBezTo>
                  <a:cubicBezTo>
                    <a:pt x="22" y="317"/>
                    <a:pt x="22" y="317"/>
                    <a:pt x="22" y="317"/>
                  </a:cubicBezTo>
                  <a:cubicBezTo>
                    <a:pt x="37" y="317"/>
                    <a:pt x="37" y="317"/>
                    <a:pt x="37" y="317"/>
                  </a:cubicBezTo>
                  <a:cubicBezTo>
                    <a:pt x="262" y="317"/>
                    <a:pt x="262" y="317"/>
                    <a:pt x="262" y="317"/>
                  </a:cubicBezTo>
                  <a:cubicBezTo>
                    <a:pt x="277" y="317"/>
                    <a:pt x="277" y="317"/>
                    <a:pt x="277" y="317"/>
                  </a:cubicBezTo>
                  <a:cubicBezTo>
                    <a:pt x="277" y="302"/>
                    <a:pt x="277" y="302"/>
                    <a:pt x="277" y="302"/>
                  </a:cubicBezTo>
                  <a:cubicBezTo>
                    <a:pt x="277" y="229"/>
                    <a:pt x="277" y="229"/>
                    <a:pt x="277" y="229"/>
                  </a:cubicBezTo>
                  <a:cubicBezTo>
                    <a:pt x="277" y="214"/>
                    <a:pt x="277" y="214"/>
                    <a:pt x="277" y="214"/>
                  </a:cubicBezTo>
                  <a:cubicBezTo>
                    <a:pt x="262" y="214"/>
                    <a:pt x="262" y="214"/>
                    <a:pt x="262" y="214"/>
                  </a:cubicBezTo>
                  <a:cubicBezTo>
                    <a:pt x="205" y="214"/>
                    <a:pt x="205" y="214"/>
                    <a:pt x="205" y="214"/>
                  </a:cubicBezTo>
                  <a:cubicBezTo>
                    <a:pt x="217" y="203"/>
                    <a:pt x="217" y="203"/>
                    <a:pt x="217" y="203"/>
                  </a:cubicBezTo>
                  <a:cubicBezTo>
                    <a:pt x="238" y="184"/>
                    <a:pt x="252" y="168"/>
                    <a:pt x="259" y="152"/>
                  </a:cubicBezTo>
                  <a:cubicBezTo>
                    <a:pt x="267" y="137"/>
                    <a:pt x="270" y="120"/>
                    <a:pt x="270" y="102"/>
                  </a:cubicBezTo>
                  <a:cubicBezTo>
                    <a:pt x="270" y="82"/>
                    <a:pt x="265" y="64"/>
                    <a:pt x="253" y="48"/>
                  </a:cubicBezTo>
                  <a:cubicBezTo>
                    <a:pt x="242" y="32"/>
                    <a:pt x="226" y="20"/>
                    <a:pt x="207" y="12"/>
                  </a:cubicBezTo>
                  <a:cubicBezTo>
                    <a:pt x="188" y="4"/>
                    <a:pt x="166" y="0"/>
                    <a:pt x="142" y="0"/>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grpSp>
      <p:sp>
        <p:nvSpPr>
          <p:cNvPr id="37" name="TextBox 1"/>
          <p:cNvSpPr txBox="1"/>
          <p:nvPr/>
        </p:nvSpPr>
        <p:spPr>
          <a:xfrm>
            <a:off x="5999556" y="2600970"/>
            <a:ext cx="2936240" cy="1075055"/>
          </a:xfrm>
          <a:prstGeom prst="rect">
            <a:avLst/>
          </a:prstGeom>
          <a:noFill/>
        </p:spPr>
        <p:txBody>
          <a:bodyPr wrap="none" lIns="91438" tIns="45719" rIns="91438" bIns="45719" rtlCol="0">
            <a:spAutoFit/>
          </a:bodyPr>
          <a:lstStyle/>
          <a:p>
            <a:pPr marL="0" lvl="1"/>
            <a:r>
              <a:rPr lang="zh-CN" altLang="en-US" sz="1500" b="1" dirty="0">
                <a:solidFill>
                  <a:schemeClr val="accent2"/>
                </a:solidFill>
                <a:cs typeface="+mn-ea"/>
                <a:sym typeface="+mn-lt"/>
              </a:rPr>
              <a:t> </a:t>
            </a:r>
            <a:r>
              <a:rPr lang="zh-CN" altLang="en-US" sz="2800" b="1" dirty="0">
                <a:solidFill>
                  <a:schemeClr val="accent2"/>
                </a:solidFill>
                <a:cs typeface="+mn-ea"/>
                <a:sym typeface="+mn-lt"/>
              </a:rPr>
              <a:t>第二部分</a:t>
            </a:r>
            <a:endParaRPr lang="zh-CN" altLang="en-US" sz="2800" b="1" dirty="0">
              <a:solidFill>
                <a:schemeClr val="accent2"/>
              </a:solidFill>
              <a:cs typeface="+mn-ea"/>
              <a:sym typeface="+mn-lt"/>
            </a:endParaRPr>
          </a:p>
          <a:p>
            <a:pPr marL="0" lvl="1"/>
            <a:r>
              <a:rPr lang="zh-CN" altLang="en-US" sz="3600" b="1" dirty="0">
                <a:solidFill>
                  <a:schemeClr val="accent2"/>
                </a:solidFill>
                <a:cs typeface="+mn-ea"/>
                <a:sym typeface="+mn-lt"/>
              </a:rPr>
              <a:t>自选用例分析</a:t>
            </a:r>
            <a:endParaRPr lang="zh-CN" altLang="en-US" sz="3600" b="1" dirty="0">
              <a:solidFill>
                <a:schemeClr val="accent2"/>
              </a:solidFill>
              <a:cs typeface="+mn-ea"/>
              <a:sym typeface="+mn-lt"/>
            </a:endParaRPr>
          </a:p>
        </p:txBody>
      </p:sp>
    </p:spTree>
  </p:cSld>
  <p:clrMapOvr>
    <a:masterClrMapping/>
  </p:clrMapOvr>
  <p:transition spd="slow" advClick="0" advTm="3000">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椭圆 35"/>
          <p:cNvSpPr/>
          <p:nvPr/>
        </p:nvSpPr>
        <p:spPr>
          <a:xfrm>
            <a:off x="1673992" y="5307565"/>
            <a:ext cx="8970090" cy="453219"/>
          </a:xfrm>
          <a:prstGeom prst="ellipse">
            <a:avLst/>
          </a:prstGeom>
          <a:gradFill flip="none" rotWithShape="1">
            <a:gsLst>
              <a:gs pos="100000">
                <a:schemeClr val="bg1">
                  <a:lumMod val="50000"/>
                  <a:alpha val="0"/>
                </a:schemeClr>
              </a:gs>
              <a:gs pos="54000">
                <a:srgbClr val="7F7F7F">
                  <a:alpha val="64000"/>
                </a:srgbClr>
              </a:gs>
              <a:gs pos="0">
                <a:schemeClr val="bg1">
                  <a:lumMod val="50000"/>
                  <a:alpha val="64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7" name="圆角矩形 4"/>
          <p:cNvSpPr/>
          <p:nvPr/>
        </p:nvSpPr>
        <p:spPr>
          <a:xfrm>
            <a:off x="1357372" y="949588"/>
            <a:ext cx="9519885" cy="4580999"/>
          </a:xfrm>
          <a:prstGeom prst="roundRect">
            <a:avLst>
              <a:gd name="adj" fmla="val 5470"/>
            </a:avLst>
          </a:prstGeom>
          <a:solidFill>
            <a:schemeClr val="bg1">
              <a:lumMod val="95000"/>
            </a:schemeClr>
          </a:solidFill>
          <a:ln w="25400">
            <a:gradFill flip="none" rotWithShape="1">
              <a:gsLst>
                <a:gs pos="0">
                  <a:schemeClr val="bg1"/>
                </a:gs>
                <a:gs pos="100000">
                  <a:schemeClr val="bg1">
                    <a:lumMod val="75000"/>
                  </a:schemeClr>
                </a:gs>
              </a:gsLst>
              <a:lin ang="2700000" scaled="1"/>
              <a:tileRect/>
            </a:gradFill>
          </a:ln>
          <a:effectLst>
            <a:outerShdw blurRad="762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prstClr val="white"/>
              </a:solidFill>
              <a:cs typeface="+mn-ea"/>
              <a:sym typeface="+mn-lt"/>
            </a:endParaRPr>
          </a:p>
        </p:txBody>
      </p:sp>
      <p:grpSp>
        <p:nvGrpSpPr>
          <p:cNvPr id="80" name="Group 41"/>
          <p:cNvGrpSpPr>
            <a:grpSpLocks noChangeAspect="1"/>
          </p:cNvGrpSpPr>
          <p:nvPr/>
        </p:nvGrpSpPr>
        <p:grpSpPr bwMode="auto">
          <a:xfrm>
            <a:off x="2875744" y="1535652"/>
            <a:ext cx="366500" cy="448484"/>
            <a:chOff x="3783" y="2089"/>
            <a:chExt cx="116" cy="142"/>
          </a:xfrm>
          <a:solidFill>
            <a:schemeClr val="bg1">
              <a:lumMod val="50000"/>
            </a:schemeClr>
          </a:solidFill>
          <a:effectLst/>
        </p:grpSpPr>
        <p:sp>
          <p:nvSpPr>
            <p:cNvPr id="81" name="Freeform 42"/>
            <p:cNvSpPr/>
            <p:nvPr/>
          </p:nvSpPr>
          <p:spPr bwMode="auto">
            <a:xfrm>
              <a:off x="3791" y="2221"/>
              <a:ext cx="20" cy="10"/>
            </a:xfrm>
            <a:custGeom>
              <a:avLst/>
              <a:gdLst>
                <a:gd name="T0" fmla="*/ 8 w 8"/>
                <a:gd name="T1" fmla="*/ 0 h 4"/>
                <a:gd name="T2" fmla="*/ 1 w 8"/>
                <a:gd name="T3" fmla="*/ 0 h 4"/>
                <a:gd name="T4" fmla="*/ 0 w 8"/>
                <a:gd name="T5" fmla="*/ 0 h 4"/>
                <a:gd name="T6" fmla="*/ 0 w 8"/>
                <a:gd name="T7" fmla="*/ 4 h 4"/>
                <a:gd name="T8" fmla="*/ 1 w 8"/>
                <a:gd name="T9" fmla="*/ 4 h 4"/>
                <a:gd name="T10" fmla="*/ 8 w 8"/>
                <a:gd name="T11" fmla="*/ 4 h 4"/>
                <a:gd name="T12" fmla="*/ 8 w 8"/>
                <a:gd name="T13" fmla="*/ 4 h 4"/>
                <a:gd name="T14" fmla="*/ 8 w 8"/>
                <a:gd name="T15" fmla="*/ 0 h 4"/>
                <a:gd name="T16" fmla="*/ 8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8" y="0"/>
                  </a:moveTo>
                  <a:cubicBezTo>
                    <a:pt x="1" y="0"/>
                    <a:pt x="1" y="0"/>
                    <a:pt x="1" y="0"/>
                  </a:cubicBezTo>
                  <a:cubicBezTo>
                    <a:pt x="0" y="0"/>
                    <a:pt x="0" y="0"/>
                    <a:pt x="0" y="0"/>
                  </a:cubicBezTo>
                  <a:cubicBezTo>
                    <a:pt x="0" y="4"/>
                    <a:pt x="0" y="4"/>
                    <a:pt x="0" y="4"/>
                  </a:cubicBezTo>
                  <a:cubicBezTo>
                    <a:pt x="0" y="4"/>
                    <a:pt x="0" y="4"/>
                    <a:pt x="1" y="4"/>
                  </a:cubicBezTo>
                  <a:cubicBezTo>
                    <a:pt x="8" y="4"/>
                    <a:pt x="8" y="4"/>
                    <a:pt x="8" y="4"/>
                  </a:cubicBezTo>
                  <a:cubicBezTo>
                    <a:pt x="8" y="4"/>
                    <a:pt x="8" y="4"/>
                    <a:pt x="8" y="4"/>
                  </a:cubicBezTo>
                  <a:cubicBezTo>
                    <a:pt x="8" y="0"/>
                    <a:pt x="8" y="0"/>
                    <a:pt x="8" y="0"/>
                  </a:cubicBezTo>
                  <a:cubicBezTo>
                    <a:pt x="8" y="0"/>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82" name="Freeform 43"/>
            <p:cNvSpPr/>
            <p:nvPr/>
          </p:nvSpPr>
          <p:spPr bwMode="auto">
            <a:xfrm>
              <a:off x="3818" y="2208"/>
              <a:ext cx="23" cy="23"/>
            </a:xfrm>
            <a:custGeom>
              <a:avLst/>
              <a:gdLst>
                <a:gd name="T0" fmla="*/ 8 w 9"/>
                <a:gd name="T1" fmla="*/ 0 h 9"/>
                <a:gd name="T2" fmla="*/ 1 w 9"/>
                <a:gd name="T3" fmla="*/ 0 h 9"/>
                <a:gd name="T4" fmla="*/ 0 w 9"/>
                <a:gd name="T5" fmla="*/ 1 h 9"/>
                <a:gd name="T6" fmla="*/ 0 w 9"/>
                <a:gd name="T7" fmla="*/ 9 h 9"/>
                <a:gd name="T8" fmla="*/ 1 w 9"/>
                <a:gd name="T9" fmla="*/ 9 h 9"/>
                <a:gd name="T10" fmla="*/ 8 w 9"/>
                <a:gd name="T11" fmla="*/ 9 h 9"/>
                <a:gd name="T12" fmla="*/ 9 w 9"/>
                <a:gd name="T13" fmla="*/ 9 h 9"/>
                <a:gd name="T14" fmla="*/ 9 w 9"/>
                <a:gd name="T15" fmla="*/ 1 h 9"/>
                <a:gd name="T16" fmla="*/ 8 w 9"/>
                <a:gd name="T1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0"/>
                  </a:moveTo>
                  <a:cubicBezTo>
                    <a:pt x="1" y="0"/>
                    <a:pt x="1" y="0"/>
                    <a:pt x="1" y="0"/>
                  </a:cubicBezTo>
                  <a:cubicBezTo>
                    <a:pt x="1" y="0"/>
                    <a:pt x="0" y="1"/>
                    <a:pt x="0" y="1"/>
                  </a:cubicBezTo>
                  <a:cubicBezTo>
                    <a:pt x="0" y="9"/>
                    <a:pt x="0" y="9"/>
                    <a:pt x="0" y="9"/>
                  </a:cubicBezTo>
                  <a:cubicBezTo>
                    <a:pt x="0" y="9"/>
                    <a:pt x="1" y="9"/>
                    <a:pt x="1" y="9"/>
                  </a:cubicBezTo>
                  <a:cubicBezTo>
                    <a:pt x="8" y="9"/>
                    <a:pt x="8" y="9"/>
                    <a:pt x="8" y="9"/>
                  </a:cubicBezTo>
                  <a:cubicBezTo>
                    <a:pt x="8" y="9"/>
                    <a:pt x="9" y="9"/>
                    <a:pt x="9" y="9"/>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83" name="Freeform 44"/>
            <p:cNvSpPr/>
            <p:nvPr/>
          </p:nvSpPr>
          <p:spPr bwMode="auto">
            <a:xfrm>
              <a:off x="3849" y="2184"/>
              <a:ext cx="20" cy="47"/>
            </a:xfrm>
            <a:custGeom>
              <a:avLst/>
              <a:gdLst>
                <a:gd name="T0" fmla="*/ 7 w 8"/>
                <a:gd name="T1" fmla="*/ 0 h 19"/>
                <a:gd name="T2" fmla="*/ 0 w 8"/>
                <a:gd name="T3" fmla="*/ 0 h 19"/>
                <a:gd name="T4" fmla="*/ 0 w 8"/>
                <a:gd name="T5" fmla="*/ 1 h 19"/>
                <a:gd name="T6" fmla="*/ 0 w 8"/>
                <a:gd name="T7" fmla="*/ 19 h 19"/>
                <a:gd name="T8" fmla="*/ 0 w 8"/>
                <a:gd name="T9" fmla="*/ 19 h 19"/>
                <a:gd name="T10" fmla="*/ 7 w 8"/>
                <a:gd name="T11" fmla="*/ 19 h 19"/>
                <a:gd name="T12" fmla="*/ 8 w 8"/>
                <a:gd name="T13" fmla="*/ 19 h 19"/>
                <a:gd name="T14" fmla="*/ 8 w 8"/>
                <a:gd name="T15" fmla="*/ 1 h 19"/>
                <a:gd name="T16" fmla="*/ 7 w 8"/>
                <a:gd name="T1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9">
                  <a:moveTo>
                    <a:pt x="7" y="0"/>
                  </a:moveTo>
                  <a:cubicBezTo>
                    <a:pt x="0" y="0"/>
                    <a:pt x="0" y="0"/>
                    <a:pt x="0" y="0"/>
                  </a:cubicBezTo>
                  <a:cubicBezTo>
                    <a:pt x="0" y="0"/>
                    <a:pt x="0" y="1"/>
                    <a:pt x="0" y="1"/>
                  </a:cubicBezTo>
                  <a:cubicBezTo>
                    <a:pt x="0" y="19"/>
                    <a:pt x="0" y="19"/>
                    <a:pt x="0" y="19"/>
                  </a:cubicBezTo>
                  <a:cubicBezTo>
                    <a:pt x="0" y="19"/>
                    <a:pt x="0" y="19"/>
                    <a:pt x="0" y="19"/>
                  </a:cubicBezTo>
                  <a:cubicBezTo>
                    <a:pt x="7" y="19"/>
                    <a:pt x="7" y="19"/>
                    <a:pt x="7" y="19"/>
                  </a:cubicBezTo>
                  <a:cubicBezTo>
                    <a:pt x="8" y="19"/>
                    <a:pt x="8" y="19"/>
                    <a:pt x="8" y="19"/>
                  </a:cubicBezTo>
                  <a:cubicBezTo>
                    <a:pt x="8" y="1"/>
                    <a:pt x="8" y="1"/>
                    <a:pt x="8" y="1"/>
                  </a:cubicBezTo>
                  <a:cubicBezTo>
                    <a:pt x="8" y="1"/>
                    <a:pt x="8"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84" name="Freeform 45"/>
            <p:cNvSpPr/>
            <p:nvPr/>
          </p:nvSpPr>
          <p:spPr bwMode="auto">
            <a:xfrm>
              <a:off x="3877" y="2161"/>
              <a:ext cx="22" cy="70"/>
            </a:xfrm>
            <a:custGeom>
              <a:avLst/>
              <a:gdLst>
                <a:gd name="T0" fmla="*/ 8 w 9"/>
                <a:gd name="T1" fmla="*/ 0 h 28"/>
                <a:gd name="T2" fmla="*/ 1 w 9"/>
                <a:gd name="T3" fmla="*/ 0 h 28"/>
                <a:gd name="T4" fmla="*/ 0 w 9"/>
                <a:gd name="T5" fmla="*/ 1 h 28"/>
                <a:gd name="T6" fmla="*/ 0 w 9"/>
                <a:gd name="T7" fmla="*/ 28 h 28"/>
                <a:gd name="T8" fmla="*/ 1 w 9"/>
                <a:gd name="T9" fmla="*/ 28 h 28"/>
                <a:gd name="T10" fmla="*/ 8 w 9"/>
                <a:gd name="T11" fmla="*/ 28 h 28"/>
                <a:gd name="T12" fmla="*/ 9 w 9"/>
                <a:gd name="T13" fmla="*/ 28 h 28"/>
                <a:gd name="T14" fmla="*/ 9 w 9"/>
                <a:gd name="T15" fmla="*/ 1 h 28"/>
                <a:gd name="T16" fmla="*/ 8 w 9"/>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28">
                  <a:moveTo>
                    <a:pt x="8" y="0"/>
                  </a:moveTo>
                  <a:cubicBezTo>
                    <a:pt x="1" y="0"/>
                    <a:pt x="1" y="0"/>
                    <a:pt x="1" y="0"/>
                  </a:cubicBezTo>
                  <a:cubicBezTo>
                    <a:pt x="0" y="0"/>
                    <a:pt x="0" y="1"/>
                    <a:pt x="0" y="1"/>
                  </a:cubicBezTo>
                  <a:cubicBezTo>
                    <a:pt x="0" y="28"/>
                    <a:pt x="0" y="28"/>
                    <a:pt x="0" y="28"/>
                  </a:cubicBezTo>
                  <a:cubicBezTo>
                    <a:pt x="0" y="28"/>
                    <a:pt x="0" y="28"/>
                    <a:pt x="1" y="28"/>
                  </a:cubicBezTo>
                  <a:cubicBezTo>
                    <a:pt x="8" y="28"/>
                    <a:pt x="8" y="28"/>
                    <a:pt x="8" y="28"/>
                  </a:cubicBezTo>
                  <a:cubicBezTo>
                    <a:pt x="8" y="28"/>
                    <a:pt x="9" y="28"/>
                    <a:pt x="9" y="28"/>
                  </a:cubicBezTo>
                  <a:cubicBezTo>
                    <a:pt x="9" y="1"/>
                    <a:pt x="9" y="1"/>
                    <a:pt x="9" y="1"/>
                  </a:cubicBezTo>
                  <a:cubicBezTo>
                    <a:pt x="9" y="1"/>
                    <a:pt x="8"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85" name="Freeform 46"/>
            <p:cNvSpPr/>
            <p:nvPr/>
          </p:nvSpPr>
          <p:spPr bwMode="auto">
            <a:xfrm>
              <a:off x="3821" y="2089"/>
              <a:ext cx="23" cy="27"/>
            </a:xfrm>
            <a:custGeom>
              <a:avLst/>
              <a:gdLst>
                <a:gd name="T0" fmla="*/ 5 w 9"/>
                <a:gd name="T1" fmla="*/ 10 h 11"/>
                <a:gd name="T2" fmla="*/ 8 w 9"/>
                <a:gd name="T3" fmla="*/ 4 h 11"/>
                <a:gd name="T4" fmla="*/ 5 w 9"/>
                <a:gd name="T5" fmla="*/ 0 h 11"/>
                <a:gd name="T6" fmla="*/ 0 w 9"/>
                <a:gd name="T7" fmla="*/ 4 h 11"/>
                <a:gd name="T8" fmla="*/ 5 w 9"/>
                <a:gd name="T9" fmla="*/ 10 h 11"/>
              </a:gdLst>
              <a:ahLst/>
              <a:cxnLst>
                <a:cxn ang="0">
                  <a:pos x="T0" y="T1"/>
                </a:cxn>
                <a:cxn ang="0">
                  <a:pos x="T2" y="T3"/>
                </a:cxn>
                <a:cxn ang="0">
                  <a:pos x="T4" y="T5"/>
                </a:cxn>
                <a:cxn ang="0">
                  <a:pos x="T6" y="T7"/>
                </a:cxn>
                <a:cxn ang="0">
                  <a:pos x="T8" y="T9"/>
                </a:cxn>
              </a:cxnLst>
              <a:rect l="0" t="0" r="r" b="b"/>
              <a:pathLst>
                <a:path w="9" h="11">
                  <a:moveTo>
                    <a:pt x="5" y="10"/>
                  </a:moveTo>
                  <a:cubicBezTo>
                    <a:pt x="8" y="10"/>
                    <a:pt x="8" y="7"/>
                    <a:pt x="8" y="4"/>
                  </a:cubicBezTo>
                  <a:cubicBezTo>
                    <a:pt x="9" y="2"/>
                    <a:pt x="7" y="0"/>
                    <a:pt x="5" y="0"/>
                  </a:cubicBezTo>
                  <a:cubicBezTo>
                    <a:pt x="2" y="0"/>
                    <a:pt x="0" y="2"/>
                    <a:pt x="0" y="4"/>
                  </a:cubicBezTo>
                  <a:cubicBezTo>
                    <a:pt x="1" y="8"/>
                    <a:pt x="4" y="11"/>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86" name="Freeform 47"/>
            <p:cNvSpPr/>
            <p:nvPr/>
          </p:nvSpPr>
          <p:spPr bwMode="auto">
            <a:xfrm>
              <a:off x="3785" y="2164"/>
              <a:ext cx="36" cy="44"/>
            </a:xfrm>
            <a:custGeom>
              <a:avLst/>
              <a:gdLst>
                <a:gd name="T0" fmla="*/ 12 w 14"/>
                <a:gd name="T1" fmla="*/ 1 h 18"/>
                <a:gd name="T2" fmla="*/ 10 w 14"/>
                <a:gd name="T3" fmla="*/ 0 h 18"/>
                <a:gd name="T4" fmla="*/ 8 w 14"/>
                <a:gd name="T5" fmla="*/ 6 h 18"/>
                <a:gd name="T6" fmla="*/ 1 w 14"/>
                <a:gd name="T7" fmla="*/ 14 h 18"/>
                <a:gd name="T8" fmla="*/ 1 w 14"/>
                <a:gd name="T9" fmla="*/ 17 h 18"/>
                <a:gd name="T10" fmla="*/ 4 w 14"/>
                <a:gd name="T11" fmla="*/ 17 h 18"/>
                <a:gd name="T12" fmla="*/ 12 w 14"/>
                <a:gd name="T13" fmla="*/ 9 h 18"/>
                <a:gd name="T14" fmla="*/ 13 w 14"/>
                <a:gd name="T15" fmla="*/ 8 h 18"/>
                <a:gd name="T16" fmla="*/ 14 w 14"/>
                <a:gd name="T17" fmla="*/ 3 h 18"/>
                <a:gd name="T18" fmla="*/ 12 w 14"/>
                <a:gd name="T1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12" y="1"/>
                  </a:moveTo>
                  <a:cubicBezTo>
                    <a:pt x="11" y="1"/>
                    <a:pt x="10" y="0"/>
                    <a:pt x="10" y="0"/>
                  </a:cubicBezTo>
                  <a:cubicBezTo>
                    <a:pt x="8" y="6"/>
                    <a:pt x="8" y="6"/>
                    <a:pt x="8" y="6"/>
                  </a:cubicBezTo>
                  <a:cubicBezTo>
                    <a:pt x="1" y="14"/>
                    <a:pt x="1" y="14"/>
                    <a:pt x="1" y="14"/>
                  </a:cubicBezTo>
                  <a:cubicBezTo>
                    <a:pt x="0" y="15"/>
                    <a:pt x="0" y="16"/>
                    <a:pt x="1" y="17"/>
                  </a:cubicBezTo>
                  <a:cubicBezTo>
                    <a:pt x="2" y="18"/>
                    <a:pt x="4" y="18"/>
                    <a:pt x="4" y="17"/>
                  </a:cubicBezTo>
                  <a:cubicBezTo>
                    <a:pt x="12" y="9"/>
                    <a:pt x="12" y="9"/>
                    <a:pt x="12" y="9"/>
                  </a:cubicBezTo>
                  <a:cubicBezTo>
                    <a:pt x="12" y="9"/>
                    <a:pt x="13" y="8"/>
                    <a:pt x="13" y="8"/>
                  </a:cubicBezTo>
                  <a:cubicBezTo>
                    <a:pt x="14" y="3"/>
                    <a:pt x="14" y="3"/>
                    <a:pt x="14" y="3"/>
                  </a:cubicBezTo>
                  <a:cubicBezTo>
                    <a:pt x="13" y="2"/>
                    <a:pt x="13" y="2"/>
                    <a:pt x="1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87" name="Freeform 48"/>
            <p:cNvSpPr/>
            <p:nvPr/>
          </p:nvSpPr>
          <p:spPr bwMode="auto">
            <a:xfrm>
              <a:off x="3836" y="2116"/>
              <a:ext cx="33" cy="20"/>
            </a:xfrm>
            <a:custGeom>
              <a:avLst/>
              <a:gdLst>
                <a:gd name="T0" fmla="*/ 6 w 13"/>
                <a:gd name="T1" fmla="*/ 8 h 8"/>
                <a:gd name="T2" fmla="*/ 12 w 13"/>
                <a:gd name="T3" fmla="*/ 4 h 8"/>
                <a:gd name="T4" fmla="*/ 12 w 13"/>
                <a:gd name="T5" fmla="*/ 1 h 8"/>
                <a:gd name="T6" fmla="*/ 10 w 13"/>
                <a:gd name="T7" fmla="*/ 1 h 8"/>
                <a:gd name="T8" fmla="*/ 5 w 13"/>
                <a:gd name="T9" fmla="*/ 4 h 8"/>
                <a:gd name="T10" fmla="*/ 1 w 13"/>
                <a:gd name="T11" fmla="*/ 3 h 8"/>
                <a:gd name="T12" fmla="*/ 1 w 13"/>
                <a:gd name="T13" fmla="*/ 5 h 8"/>
                <a:gd name="T14" fmla="*/ 0 w 13"/>
                <a:gd name="T15" fmla="*/ 7 h 8"/>
                <a:gd name="T16" fmla="*/ 5 w 13"/>
                <a:gd name="T17" fmla="*/ 8 h 8"/>
                <a:gd name="T18" fmla="*/ 6 w 13"/>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8">
                  <a:moveTo>
                    <a:pt x="6" y="8"/>
                  </a:moveTo>
                  <a:cubicBezTo>
                    <a:pt x="12" y="4"/>
                    <a:pt x="12" y="4"/>
                    <a:pt x="12" y="4"/>
                  </a:cubicBezTo>
                  <a:cubicBezTo>
                    <a:pt x="13" y="3"/>
                    <a:pt x="13" y="2"/>
                    <a:pt x="12" y="1"/>
                  </a:cubicBezTo>
                  <a:cubicBezTo>
                    <a:pt x="12" y="1"/>
                    <a:pt x="11" y="0"/>
                    <a:pt x="10" y="1"/>
                  </a:cubicBezTo>
                  <a:cubicBezTo>
                    <a:pt x="5" y="4"/>
                    <a:pt x="5" y="4"/>
                    <a:pt x="5" y="4"/>
                  </a:cubicBezTo>
                  <a:cubicBezTo>
                    <a:pt x="1" y="3"/>
                    <a:pt x="1" y="3"/>
                    <a:pt x="1" y="3"/>
                  </a:cubicBezTo>
                  <a:cubicBezTo>
                    <a:pt x="1" y="3"/>
                    <a:pt x="1" y="4"/>
                    <a:pt x="1" y="5"/>
                  </a:cubicBezTo>
                  <a:cubicBezTo>
                    <a:pt x="1" y="6"/>
                    <a:pt x="0" y="7"/>
                    <a:pt x="0" y="7"/>
                  </a:cubicBezTo>
                  <a:cubicBezTo>
                    <a:pt x="5" y="8"/>
                    <a:pt x="5" y="8"/>
                    <a:pt x="5" y="8"/>
                  </a:cubicBezTo>
                  <a:cubicBezTo>
                    <a:pt x="5" y="8"/>
                    <a:pt x="6"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88" name="Freeform 49"/>
            <p:cNvSpPr/>
            <p:nvPr/>
          </p:nvSpPr>
          <p:spPr bwMode="auto">
            <a:xfrm>
              <a:off x="3783" y="2116"/>
              <a:ext cx="58" cy="87"/>
            </a:xfrm>
            <a:custGeom>
              <a:avLst/>
              <a:gdLst>
                <a:gd name="T0" fmla="*/ 18 w 23"/>
                <a:gd name="T1" fmla="*/ 17 h 35"/>
                <a:gd name="T2" fmla="*/ 21 w 23"/>
                <a:gd name="T3" fmla="*/ 5 h 35"/>
                <a:gd name="T4" fmla="*/ 21 w 23"/>
                <a:gd name="T5" fmla="*/ 2 h 35"/>
                <a:gd name="T6" fmla="*/ 20 w 23"/>
                <a:gd name="T7" fmla="*/ 2 h 35"/>
                <a:gd name="T8" fmla="*/ 19 w 23"/>
                <a:gd name="T9" fmla="*/ 7 h 35"/>
                <a:gd name="T10" fmla="*/ 20 w 23"/>
                <a:gd name="T11" fmla="*/ 3 h 35"/>
                <a:gd name="T12" fmla="*/ 20 w 23"/>
                <a:gd name="T13" fmla="*/ 2 h 35"/>
                <a:gd name="T14" fmla="*/ 20 w 23"/>
                <a:gd name="T15" fmla="*/ 1 h 35"/>
                <a:gd name="T16" fmla="*/ 19 w 23"/>
                <a:gd name="T17" fmla="*/ 1 h 35"/>
                <a:gd name="T18" fmla="*/ 18 w 23"/>
                <a:gd name="T19" fmla="*/ 2 h 35"/>
                <a:gd name="T20" fmla="*/ 19 w 23"/>
                <a:gd name="T21" fmla="*/ 3 h 35"/>
                <a:gd name="T22" fmla="*/ 18 w 23"/>
                <a:gd name="T23" fmla="*/ 6 h 35"/>
                <a:gd name="T24" fmla="*/ 17 w 23"/>
                <a:gd name="T25" fmla="*/ 0 h 35"/>
                <a:gd name="T26" fmla="*/ 17 w 23"/>
                <a:gd name="T27" fmla="*/ 0 h 35"/>
                <a:gd name="T28" fmla="*/ 17 w 23"/>
                <a:gd name="T29" fmla="*/ 0 h 35"/>
                <a:gd name="T30" fmla="*/ 15 w 23"/>
                <a:gd name="T31" fmla="*/ 0 h 35"/>
                <a:gd name="T32" fmla="*/ 8 w 23"/>
                <a:gd name="T33" fmla="*/ 0 h 35"/>
                <a:gd name="T34" fmla="*/ 1 w 23"/>
                <a:gd name="T35" fmla="*/ 5 h 35"/>
                <a:gd name="T36" fmla="*/ 1 w 23"/>
                <a:gd name="T37" fmla="*/ 8 h 35"/>
                <a:gd name="T38" fmla="*/ 4 w 23"/>
                <a:gd name="T39" fmla="*/ 8 h 35"/>
                <a:gd name="T40" fmla="*/ 4 w 23"/>
                <a:gd name="T41" fmla="*/ 8 h 35"/>
                <a:gd name="T42" fmla="*/ 9 w 23"/>
                <a:gd name="T43" fmla="*/ 4 h 35"/>
                <a:gd name="T44" fmla="*/ 13 w 23"/>
                <a:gd name="T45" fmla="*/ 4 h 35"/>
                <a:gd name="T46" fmla="*/ 12 w 23"/>
                <a:gd name="T47" fmla="*/ 4 h 35"/>
                <a:gd name="T48" fmla="*/ 9 w 23"/>
                <a:gd name="T49" fmla="*/ 15 h 35"/>
                <a:gd name="T50" fmla="*/ 10 w 23"/>
                <a:gd name="T51" fmla="*/ 16 h 35"/>
                <a:gd name="T52" fmla="*/ 14 w 23"/>
                <a:gd name="T53" fmla="*/ 20 h 35"/>
                <a:gd name="T54" fmla="*/ 18 w 23"/>
                <a:gd name="T55" fmla="*/ 24 h 35"/>
                <a:gd name="T56" fmla="*/ 17 w 23"/>
                <a:gd name="T57" fmla="*/ 32 h 35"/>
                <a:gd name="T58" fmla="*/ 19 w 23"/>
                <a:gd name="T59" fmla="*/ 35 h 35"/>
                <a:gd name="T60" fmla="*/ 22 w 23"/>
                <a:gd name="T61" fmla="*/ 33 h 35"/>
                <a:gd name="T62" fmla="*/ 23 w 23"/>
                <a:gd name="T63" fmla="*/ 24 h 35"/>
                <a:gd name="T64" fmla="*/ 23 w 23"/>
                <a:gd name="T65" fmla="*/ 22 h 35"/>
                <a:gd name="T66" fmla="*/ 18 w 23"/>
                <a:gd name="T67"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35">
                  <a:moveTo>
                    <a:pt x="18" y="17"/>
                  </a:moveTo>
                  <a:cubicBezTo>
                    <a:pt x="19" y="10"/>
                    <a:pt x="21" y="6"/>
                    <a:pt x="21" y="5"/>
                  </a:cubicBezTo>
                  <a:cubicBezTo>
                    <a:pt x="21" y="3"/>
                    <a:pt x="21" y="2"/>
                    <a:pt x="21" y="2"/>
                  </a:cubicBezTo>
                  <a:cubicBezTo>
                    <a:pt x="20" y="2"/>
                    <a:pt x="20" y="2"/>
                    <a:pt x="20" y="2"/>
                  </a:cubicBezTo>
                  <a:cubicBezTo>
                    <a:pt x="20" y="5"/>
                    <a:pt x="19" y="7"/>
                    <a:pt x="19" y="7"/>
                  </a:cubicBezTo>
                  <a:cubicBezTo>
                    <a:pt x="19" y="7"/>
                    <a:pt x="20" y="4"/>
                    <a:pt x="20" y="3"/>
                  </a:cubicBezTo>
                  <a:cubicBezTo>
                    <a:pt x="20" y="2"/>
                    <a:pt x="20" y="2"/>
                    <a:pt x="20" y="2"/>
                  </a:cubicBezTo>
                  <a:cubicBezTo>
                    <a:pt x="20" y="1"/>
                    <a:pt x="20" y="1"/>
                    <a:pt x="20" y="1"/>
                  </a:cubicBezTo>
                  <a:cubicBezTo>
                    <a:pt x="20" y="1"/>
                    <a:pt x="19" y="1"/>
                    <a:pt x="19" y="1"/>
                  </a:cubicBezTo>
                  <a:cubicBezTo>
                    <a:pt x="19" y="1"/>
                    <a:pt x="18" y="2"/>
                    <a:pt x="18" y="2"/>
                  </a:cubicBezTo>
                  <a:cubicBezTo>
                    <a:pt x="18" y="2"/>
                    <a:pt x="18" y="2"/>
                    <a:pt x="19" y="3"/>
                  </a:cubicBezTo>
                  <a:cubicBezTo>
                    <a:pt x="19" y="3"/>
                    <a:pt x="18" y="4"/>
                    <a:pt x="18" y="6"/>
                  </a:cubicBezTo>
                  <a:cubicBezTo>
                    <a:pt x="18" y="1"/>
                    <a:pt x="17" y="0"/>
                    <a:pt x="17" y="0"/>
                  </a:cubicBezTo>
                  <a:cubicBezTo>
                    <a:pt x="17" y="0"/>
                    <a:pt x="17" y="0"/>
                    <a:pt x="17" y="0"/>
                  </a:cubicBezTo>
                  <a:cubicBezTo>
                    <a:pt x="17" y="0"/>
                    <a:pt x="17" y="0"/>
                    <a:pt x="17" y="0"/>
                  </a:cubicBezTo>
                  <a:cubicBezTo>
                    <a:pt x="16" y="0"/>
                    <a:pt x="15" y="0"/>
                    <a:pt x="15" y="0"/>
                  </a:cubicBezTo>
                  <a:cubicBezTo>
                    <a:pt x="13" y="0"/>
                    <a:pt x="11" y="0"/>
                    <a:pt x="8" y="0"/>
                  </a:cubicBezTo>
                  <a:cubicBezTo>
                    <a:pt x="8" y="0"/>
                    <a:pt x="1" y="5"/>
                    <a:pt x="1" y="5"/>
                  </a:cubicBezTo>
                  <a:cubicBezTo>
                    <a:pt x="0" y="6"/>
                    <a:pt x="0" y="7"/>
                    <a:pt x="1" y="8"/>
                  </a:cubicBezTo>
                  <a:cubicBezTo>
                    <a:pt x="2" y="8"/>
                    <a:pt x="3" y="9"/>
                    <a:pt x="4" y="8"/>
                  </a:cubicBezTo>
                  <a:cubicBezTo>
                    <a:pt x="4" y="8"/>
                    <a:pt x="4" y="8"/>
                    <a:pt x="4" y="8"/>
                  </a:cubicBezTo>
                  <a:cubicBezTo>
                    <a:pt x="4" y="8"/>
                    <a:pt x="9" y="4"/>
                    <a:pt x="9" y="4"/>
                  </a:cubicBezTo>
                  <a:cubicBezTo>
                    <a:pt x="9" y="4"/>
                    <a:pt x="13" y="4"/>
                    <a:pt x="13" y="4"/>
                  </a:cubicBezTo>
                  <a:cubicBezTo>
                    <a:pt x="12" y="4"/>
                    <a:pt x="12" y="4"/>
                    <a:pt x="12" y="4"/>
                  </a:cubicBezTo>
                  <a:cubicBezTo>
                    <a:pt x="11" y="7"/>
                    <a:pt x="9" y="13"/>
                    <a:pt x="9" y="15"/>
                  </a:cubicBezTo>
                  <a:cubicBezTo>
                    <a:pt x="9" y="15"/>
                    <a:pt x="10" y="15"/>
                    <a:pt x="10" y="16"/>
                  </a:cubicBezTo>
                  <a:cubicBezTo>
                    <a:pt x="10" y="16"/>
                    <a:pt x="11" y="18"/>
                    <a:pt x="14" y="20"/>
                  </a:cubicBezTo>
                  <a:cubicBezTo>
                    <a:pt x="14" y="20"/>
                    <a:pt x="18" y="24"/>
                    <a:pt x="18" y="24"/>
                  </a:cubicBezTo>
                  <a:cubicBezTo>
                    <a:pt x="18" y="24"/>
                    <a:pt x="17" y="32"/>
                    <a:pt x="17" y="32"/>
                  </a:cubicBezTo>
                  <a:cubicBezTo>
                    <a:pt x="17" y="34"/>
                    <a:pt x="18" y="35"/>
                    <a:pt x="19" y="35"/>
                  </a:cubicBezTo>
                  <a:cubicBezTo>
                    <a:pt x="20" y="35"/>
                    <a:pt x="21" y="35"/>
                    <a:pt x="22" y="33"/>
                  </a:cubicBezTo>
                  <a:cubicBezTo>
                    <a:pt x="22" y="33"/>
                    <a:pt x="23" y="24"/>
                    <a:pt x="23" y="24"/>
                  </a:cubicBezTo>
                  <a:cubicBezTo>
                    <a:pt x="23" y="23"/>
                    <a:pt x="23" y="22"/>
                    <a:pt x="23" y="22"/>
                  </a:cubicBezTo>
                  <a:cubicBezTo>
                    <a:pt x="22" y="21"/>
                    <a:pt x="18" y="1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grpSp>
      <p:grpSp>
        <p:nvGrpSpPr>
          <p:cNvPr id="89" name="Group 52"/>
          <p:cNvGrpSpPr>
            <a:grpSpLocks noChangeAspect="1"/>
          </p:cNvGrpSpPr>
          <p:nvPr/>
        </p:nvGrpSpPr>
        <p:grpSpPr bwMode="auto">
          <a:xfrm>
            <a:off x="2818994" y="3028262"/>
            <a:ext cx="422755" cy="418958"/>
            <a:chOff x="3783" y="2102"/>
            <a:chExt cx="116" cy="115"/>
          </a:xfrm>
          <a:solidFill>
            <a:schemeClr val="bg1">
              <a:lumMod val="50000"/>
            </a:schemeClr>
          </a:solidFill>
          <a:effectLst/>
        </p:grpSpPr>
        <p:sp>
          <p:nvSpPr>
            <p:cNvPr id="90" name="Freeform 53"/>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91" name="Freeform 54"/>
            <p:cNvSpPr>
              <a:spLocks noEditPoints="1"/>
            </p:cNvSpPr>
            <p:nvPr/>
          </p:nvSpPr>
          <p:spPr bwMode="auto">
            <a:xfrm>
              <a:off x="3783" y="2102"/>
              <a:ext cx="116" cy="115"/>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42 h 46"/>
                <a:gd name="T12" fmla="*/ 5 w 46"/>
                <a:gd name="T13" fmla="*/ 23 h 46"/>
                <a:gd name="T14" fmla="*/ 23 w 46"/>
                <a:gd name="T15" fmla="*/ 4 h 46"/>
                <a:gd name="T16" fmla="*/ 42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0" y="0"/>
                    <a:pt x="0" y="10"/>
                    <a:pt x="0" y="23"/>
                  </a:cubicBezTo>
                  <a:cubicBezTo>
                    <a:pt x="0" y="36"/>
                    <a:pt x="10" y="46"/>
                    <a:pt x="23" y="46"/>
                  </a:cubicBezTo>
                  <a:cubicBezTo>
                    <a:pt x="36" y="46"/>
                    <a:pt x="46" y="36"/>
                    <a:pt x="46" y="23"/>
                  </a:cubicBezTo>
                  <a:cubicBezTo>
                    <a:pt x="46" y="10"/>
                    <a:pt x="36" y="0"/>
                    <a:pt x="23" y="0"/>
                  </a:cubicBezTo>
                  <a:close/>
                  <a:moveTo>
                    <a:pt x="23" y="42"/>
                  </a:moveTo>
                  <a:cubicBezTo>
                    <a:pt x="13" y="42"/>
                    <a:pt x="5" y="33"/>
                    <a:pt x="5" y="23"/>
                  </a:cubicBezTo>
                  <a:cubicBezTo>
                    <a:pt x="5" y="13"/>
                    <a:pt x="13" y="4"/>
                    <a:pt x="23" y="4"/>
                  </a:cubicBezTo>
                  <a:cubicBezTo>
                    <a:pt x="34" y="4"/>
                    <a:pt x="42" y="13"/>
                    <a:pt x="42" y="23"/>
                  </a:cubicBezTo>
                  <a:cubicBezTo>
                    <a:pt x="42" y="33"/>
                    <a:pt x="34" y="42"/>
                    <a:pt x="23"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92" name="Freeform 55"/>
            <p:cNvSpPr/>
            <p:nvPr/>
          </p:nvSpPr>
          <p:spPr bwMode="auto">
            <a:xfrm>
              <a:off x="3839" y="2115"/>
              <a:ext cx="7" cy="10"/>
            </a:xfrm>
            <a:custGeom>
              <a:avLst/>
              <a:gdLst>
                <a:gd name="T0" fmla="*/ 1 w 3"/>
                <a:gd name="T1" fmla="*/ 4 h 4"/>
                <a:gd name="T2" fmla="*/ 1 w 3"/>
                <a:gd name="T3" fmla="*/ 4 h 4"/>
                <a:gd name="T4" fmla="*/ 3 w 3"/>
                <a:gd name="T5" fmla="*/ 3 h 4"/>
                <a:gd name="T6" fmla="*/ 3 w 3"/>
                <a:gd name="T7" fmla="*/ 0 h 4"/>
                <a:gd name="T8" fmla="*/ 1 w 3"/>
                <a:gd name="T9" fmla="*/ 0 h 4"/>
                <a:gd name="T10" fmla="*/ 0 w 3"/>
                <a:gd name="T11" fmla="*/ 0 h 4"/>
                <a:gd name="T12" fmla="*/ 0 w 3"/>
                <a:gd name="T13" fmla="*/ 3 h 4"/>
                <a:gd name="T14" fmla="*/ 1 w 3"/>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4"/>
                  </a:moveTo>
                  <a:cubicBezTo>
                    <a:pt x="1" y="4"/>
                    <a:pt x="1" y="4"/>
                    <a:pt x="1" y="4"/>
                  </a:cubicBezTo>
                  <a:cubicBezTo>
                    <a:pt x="2" y="4"/>
                    <a:pt x="3" y="4"/>
                    <a:pt x="3" y="3"/>
                  </a:cubicBezTo>
                  <a:cubicBezTo>
                    <a:pt x="3" y="0"/>
                    <a:pt x="3" y="0"/>
                    <a:pt x="3" y="0"/>
                  </a:cubicBezTo>
                  <a:cubicBezTo>
                    <a:pt x="2" y="0"/>
                    <a:pt x="2" y="0"/>
                    <a:pt x="1" y="0"/>
                  </a:cubicBezTo>
                  <a:cubicBezTo>
                    <a:pt x="1" y="0"/>
                    <a:pt x="0" y="0"/>
                    <a:pt x="0" y="0"/>
                  </a:cubicBezTo>
                  <a:cubicBezTo>
                    <a:pt x="0" y="3"/>
                    <a:pt x="0" y="3"/>
                    <a:pt x="0" y="3"/>
                  </a:cubicBezTo>
                  <a:cubicBezTo>
                    <a:pt x="0" y="4"/>
                    <a:pt x="0" y="4"/>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93" name="Freeform 56"/>
            <p:cNvSpPr/>
            <p:nvPr/>
          </p:nvSpPr>
          <p:spPr bwMode="auto">
            <a:xfrm>
              <a:off x="3839" y="2195"/>
              <a:ext cx="7" cy="10"/>
            </a:xfrm>
            <a:custGeom>
              <a:avLst/>
              <a:gdLst>
                <a:gd name="T0" fmla="*/ 1 w 3"/>
                <a:gd name="T1" fmla="*/ 0 h 4"/>
                <a:gd name="T2" fmla="*/ 1 w 3"/>
                <a:gd name="T3" fmla="*/ 0 h 4"/>
                <a:gd name="T4" fmla="*/ 0 w 3"/>
                <a:gd name="T5" fmla="*/ 1 h 4"/>
                <a:gd name="T6" fmla="*/ 0 w 3"/>
                <a:gd name="T7" fmla="*/ 4 h 4"/>
                <a:gd name="T8" fmla="*/ 1 w 3"/>
                <a:gd name="T9" fmla="*/ 4 h 4"/>
                <a:gd name="T10" fmla="*/ 3 w 3"/>
                <a:gd name="T11" fmla="*/ 4 h 4"/>
                <a:gd name="T12" fmla="*/ 3 w 3"/>
                <a:gd name="T13" fmla="*/ 1 h 4"/>
                <a:gd name="T14" fmla="*/ 1 w 3"/>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
                  <a:moveTo>
                    <a:pt x="1" y="0"/>
                  </a:moveTo>
                  <a:cubicBezTo>
                    <a:pt x="1" y="0"/>
                    <a:pt x="1" y="0"/>
                    <a:pt x="1" y="0"/>
                  </a:cubicBezTo>
                  <a:cubicBezTo>
                    <a:pt x="0" y="0"/>
                    <a:pt x="0" y="1"/>
                    <a:pt x="0" y="1"/>
                  </a:cubicBezTo>
                  <a:cubicBezTo>
                    <a:pt x="0" y="4"/>
                    <a:pt x="0" y="4"/>
                    <a:pt x="0" y="4"/>
                  </a:cubicBezTo>
                  <a:cubicBezTo>
                    <a:pt x="0" y="4"/>
                    <a:pt x="1" y="4"/>
                    <a:pt x="1" y="4"/>
                  </a:cubicBezTo>
                  <a:cubicBezTo>
                    <a:pt x="2" y="4"/>
                    <a:pt x="2" y="4"/>
                    <a:pt x="3" y="4"/>
                  </a:cubicBezTo>
                  <a:cubicBezTo>
                    <a:pt x="3" y="1"/>
                    <a:pt x="3" y="1"/>
                    <a:pt x="3" y="1"/>
                  </a:cubicBezTo>
                  <a:cubicBezTo>
                    <a:pt x="3" y="1"/>
                    <a:pt x="2"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94" name="Freeform 57"/>
            <p:cNvSpPr/>
            <p:nvPr/>
          </p:nvSpPr>
          <p:spPr bwMode="auto">
            <a:xfrm>
              <a:off x="3796" y="2155"/>
              <a:ext cx="10" cy="10"/>
            </a:xfrm>
            <a:custGeom>
              <a:avLst/>
              <a:gdLst>
                <a:gd name="T0" fmla="*/ 3 w 4"/>
                <a:gd name="T1" fmla="*/ 0 h 4"/>
                <a:gd name="T2" fmla="*/ 0 w 4"/>
                <a:gd name="T3" fmla="*/ 0 h 4"/>
                <a:gd name="T4" fmla="*/ 0 w 4"/>
                <a:gd name="T5" fmla="*/ 2 h 4"/>
                <a:gd name="T6" fmla="*/ 0 w 4"/>
                <a:gd name="T7" fmla="*/ 4 h 4"/>
                <a:gd name="T8" fmla="*/ 3 w 4"/>
                <a:gd name="T9" fmla="*/ 4 h 4"/>
                <a:gd name="T10" fmla="*/ 4 w 4"/>
                <a:gd name="T11" fmla="*/ 2 h 4"/>
                <a:gd name="T12" fmla="*/ 4 w 4"/>
                <a:gd name="T13" fmla="*/ 2 h 4"/>
                <a:gd name="T14" fmla="*/ 3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3" y="0"/>
                  </a:moveTo>
                  <a:cubicBezTo>
                    <a:pt x="0" y="0"/>
                    <a:pt x="0" y="0"/>
                    <a:pt x="0" y="0"/>
                  </a:cubicBezTo>
                  <a:cubicBezTo>
                    <a:pt x="0" y="1"/>
                    <a:pt x="0" y="1"/>
                    <a:pt x="0" y="2"/>
                  </a:cubicBezTo>
                  <a:cubicBezTo>
                    <a:pt x="0" y="3"/>
                    <a:pt x="0" y="3"/>
                    <a:pt x="0" y="4"/>
                  </a:cubicBezTo>
                  <a:cubicBezTo>
                    <a:pt x="3" y="4"/>
                    <a:pt x="3" y="4"/>
                    <a:pt x="3" y="4"/>
                  </a:cubicBezTo>
                  <a:cubicBezTo>
                    <a:pt x="4" y="4"/>
                    <a:pt x="4" y="3"/>
                    <a:pt x="4" y="2"/>
                  </a:cubicBezTo>
                  <a:cubicBezTo>
                    <a:pt x="4" y="2"/>
                    <a:pt x="4" y="2"/>
                    <a:pt x="4" y="2"/>
                  </a:cubicBezTo>
                  <a:cubicBezTo>
                    <a:pt x="4" y="1"/>
                    <a:pt x="4"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95" name="Freeform 58"/>
            <p:cNvSpPr/>
            <p:nvPr/>
          </p:nvSpPr>
          <p:spPr bwMode="auto">
            <a:xfrm>
              <a:off x="3877" y="2155"/>
              <a:ext cx="10" cy="10"/>
            </a:xfrm>
            <a:custGeom>
              <a:avLst/>
              <a:gdLst>
                <a:gd name="T0" fmla="*/ 4 w 4"/>
                <a:gd name="T1" fmla="*/ 0 h 4"/>
                <a:gd name="T2" fmla="*/ 2 w 4"/>
                <a:gd name="T3" fmla="*/ 0 h 4"/>
                <a:gd name="T4" fmla="*/ 0 w 4"/>
                <a:gd name="T5" fmla="*/ 2 h 4"/>
                <a:gd name="T6" fmla="*/ 0 w 4"/>
                <a:gd name="T7" fmla="*/ 2 h 4"/>
                <a:gd name="T8" fmla="*/ 2 w 4"/>
                <a:gd name="T9" fmla="*/ 4 h 4"/>
                <a:gd name="T10" fmla="*/ 4 w 4"/>
                <a:gd name="T11" fmla="*/ 4 h 4"/>
                <a:gd name="T12" fmla="*/ 4 w 4"/>
                <a:gd name="T13" fmla="*/ 2 h 4"/>
                <a:gd name="T14" fmla="*/ 4 w 4"/>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0"/>
                  </a:moveTo>
                  <a:cubicBezTo>
                    <a:pt x="2" y="0"/>
                    <a:pt x="2" y="0"/>
                    <a:pt x="2" y="0"/>
                  </a:cubicBezTo>
                  <a:cubicBezTo>
                    <a:pt x="1" y="0"/>
                    <a:pt x="0" y="1"/>
                    <a:pt x="0" y="2"/>
                  </a:cubicBezTo>
                  <a:cubicBezTo>
                    <a:pt x="0" y="2"/>
                    <a:pt x="0" y="2"/>
                    <a:pt x="0" y="2"/>
                  </a:cubicBezTo>
                  <a:cubicBezTo>
                    <a:pt x="0" y="3"/>
                    <a:pt x="1" y="4"/>
                    <a:pt x="2" y="4"/>
                  </a:cubicBezTo>
                  <a:cubicBezTo>
                    <a:pt x="4" y="4"/>
                    <a:pt x="4" y="4"/>
                    <a:pt x="4" y="4"/>
                  </a:cubicBezTo>
                  <a:cubicBezTo>
                    <a:pt x="4" y="3"/>
                    <a:pt x="4" y="3"/>
                    <a:pt x="4" y="2"/>
                  </a:cubicBezTo>
                  <a:cubicBezTo>
                    <a:pt x="4" y="1"/>
                    <a:pt x="4" y="1"/>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96" name="Freeform 59"/>
            <p:cNvSpPr/>
            <p:nvPr/>
          </p:nvSpPr>
          <p:spPr bwMode="auto">
            <a:xfrm>
              <a:off x="3813" y="2127"/>
              <a:ext cx="33" cy="38"/>
            </a:xfrm>
            <a:custGeom>
              <a:avLst/>
              <a:gdLst>
                <a:gd name="T0" fmla="*/ 11 w 13"/>
                <a:gd name="T1" fmla="*/ 0 h 15"/>
                <a:gd name="T2" fmla="*/ 10 w 13"/>
                <a:gd name="T3" fmla="*/ 2 h 15"/>
                <a:gd name="T4" fmla="*/ 10 w 13"/>
                <a:gd name="T5" fmla="*/ 11 h 15"/>
                <a:gd name="T6" fmla="*/ 9 w 13"/>
                <a:gd name="T7" fmla="*/ 12 h 15"/>
                <a:gd name="T8" fmla="*/ 2 w 13"/>
                <a:gd name="T9" fmla="*/ 12 h 15"/>
                <a:gd name="T10" fmla="*/ 0 w 13"/>
                <a:gd name="T11" fmla="*/ 14 h 15"/>
                <a:gd name="T12" fmla="*/ 2 w 13"/>
                <a:gd name="T13" fmla="*/ 15 h 15"/>
                <a:gd name="T14" fmla="*/ 11 w 13"/>
                <a:gd name="T15" fmla="*/ 15 h 15"/>
                <a:gd name="T16" fmla="*/ 12 w 13"/>
                <a:gd name="T17" fmla="*/ 15 h 15"/>
                <a:gd name="T18" fmla="*/ 12 w 13"/>
                <a:gd name="T19" fmla="*/ 15 h 15"/>
                <a:gd name="T20" fmla="*/ 13 w 13"/>
                <a:gd name="T21" fmla="*/ 13 h 15"/>
                <a:gd name="T22" fmla="*/ 13 w 13"/>
                <a:gd name="T23" fmla="*/ 2 h 15"/>
                <a:gd name="T24" fmla="*/ 11 w 13"/>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5">
                  <a:moveTo>
                    <a:pt x="11" y="0"/>
                  </a:moveTo>
                  <a:cubicBezTo>
                    <a:pt x="10" y="0"/>
                    <a:pt x="10" y="1"/>
                    <a:pt x="10" y="2"/>
                  </a:cubicBezTo>
                  <a:cubicBezTo>
                    <a:pt x="10" y="11"/>
                    <a:pt x="10" y="11"/>
                    <a:pt x="10" y="11"/>
                  </a:cubicBezTo>
                  <a:cubicBezTo>
                    <a:pt x="10" y="12"/>
                    <a:pt x="9" y="12"/>
                    <a:pt x="9" y="12"/>
                  </a:cubicBezTo>
                  <a:cubicBezTo>
                    <a:pt x="2" y="12"/>
                    <a:pt x="2" y="12"/>
                    <a:pt x="2" y="12"/>
                  </a:cubicBezTo>
                  <a:cubicBezTo>
                    <a:pt x="1" y="12"/>
                    <a:pt x="0" y="13"/>
                    <a:pt x="0" y="14"/>
                  </a:cubicBezTo>
                  <a:cubicBezTo>
                    <a:pt x="0" y="14"/>
                    <a:pt x="1" y="15"/>
                    <a:pt x="2" y="15"/>
                  </a:cubicBezTo>
                  <a:cubicBezTo>
                    <a:pt x="11" y="15"/>
                    <a:pt x="11" y="15"/>
                    <a:pt x="11" y="15"/>
                  </a:cubicBezTo>
                  <a:cubicBezTo>
                    <a:pt x="11" y="15"/>
                    <a:pt x="12" y="15"/>
                    <a:pt x="12" y="15"/>
                  </a:cubicBezTo>
                  <a:cubicBezTo>
                    <a:pt x="12" y="15"/>
                    <a:pt x="12" y="15"/>
                    <a:pt x="12" y="15"/>
                  </a:cubicBezTo>
                  <a:cubicBezTo>
                    <a:pt x="13" y="14"/>
                    <a:pt x="13" y="14"/>
                    <a:pt x="13" y="13"/>
                  </a:cubicBezTo>
                  <a:cubicBezTo>
                    <a:pt x="13" y="2"/>
                    <a:pt x="13" y="2"/>
                    <a:pt x="13" y="2"/>
                  </a:cubicBezTo>
                  <a:cubicBezTo>
                    <a:pt x="13" y="1"/>
                    <a:pt x="12" y="0"/>
                    <a:pt x="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grpSp>
      <p:grpSp>
        <p:nvGrpSpPr>
          <p:cNvPr id="97" name="Group 62"/>
          <p:cNvGrpSpPr>
            <a:grpSpLocks noChangeAspect="1"/>
          </p:cNvGrpSpPr>
          <p:nvPr/>
        </p:nvGrpSpPr>
        <p:grpSpPr bwMode="auto">
          <a:xfrm>
            <a:off x="2791298" y="3734425"/>
            <a:ext cx="450813" cy="359821"/>
            <a:chOff x="3775" y="2110"/>
            <a:chExt cx="129" cy="103"/>
          </a:xfrm>
          <a:solidFill>
            <a:schemeClr val="bg1">
              <a:lumMod val="50000"/>
            </a:schemeClr>
          </a:solidFill>
          <a:effectLst/>
        </p:grpSpPr>
        <p:sp>
          <p:nvSpPr>
            <p:cNvPr id="98" name="Freeform 63"/>
            <p:cNvSpPr/>
            <p:nvPr/>
          </p:nvSpPr>
          <p:spPr bwMode="auto">
            <a:xfrm>
              <a:off x="3775" y="2177"/>
              <a:ext cx="40" cy="36"/>
            </a:xfrm>
            <a:custGeom>
              <a:avLst/>
              <a:gdLst>
                <a:gd name="T0" fmla="*/ 5 w 16"/>
                <a:gd name="T1" fmla="*/ 0 h 14"/>
                <a:gd name="T2" fmla="*/ 0 w 16"/>
                <a:gd name="T3" fmla="*/ 4 h 14"/>
                <a:gd name="T4" fmla="*/ 10 w 16"/>
                <a:gd name="T5" fmla="*/ 14 h 14"/>
                <a:gd name="T6" fmla="*/ 16 w 16"/>
                <a:gd name="T7" fmla="*/ 9 h 14"/>
                <a:gd name="T8" fmla="*/ 5 w 16"/>
                <a:gd name="T9" fmla="*/ 0 h 14"/>
              </a:gdLst>
              <a:ahLst/>
              <a:cxnLst>
                <a:cxn ang="0">
                  <a:pos x="T0" y="T1"/>
                </a:cxn>
                <a:cxn ang="0">
                  <a:pos x="T2" y="T3"/>
                </a:cxn>
                <a:cxn ang="0">
                  <a:pos x="T4" y="T5"/>
                </a:cxn>
                <a:cxn ang="0">
                  <a:pos x="T6" y="T7"/>
                </a:cxn>
                <a:cxn ang="0">
                  <a:pos x="T8" y="T9"/>
                </a:cxn>
              </a:cxnLst>
              <a:rect l="0" t="0" r="r" b="b"/>
              <a:pathLst>
                <a:path w="16" h="14">
                  <a:moveTo>
                    <a:pt x="5" y="0"/>
                  </a:moveTo>
                  <a:cubicBezTo>
                    <a:pt x="1" y="3"/>
                    <a:pt x="0" y="4"/>
                    <a:pt x="0" y="4"/>
                  </a:cubicBezTo>
                  <a:cubicBezTo>
                    <a:pt x="10" y="14"/>
                    <a:pt x="10" y="14"/>
                    <a:pt x="10" y="14"/>
                  </a:cubicBezTo>
                  <a:cubicBezTo>
                    <a:pt x="10" y="14"/>
                    <a:pt x="13" y="11"/>
                    <a:pt x="16" y="9"/>
                  </a:cubicBezTo>
                  <a:lnTo>
                    <a:pt x="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99" name="Freeform 64"/>
            <p:cNvSpPr/>
            <p:nvPr/>
          </p:nvSpPr>
          <p:spPr bwMode="auto">
            <a:xfrm>
              <a:off x="3795" y="2156"/>
              <a:ext cx="109" cy="41"/>
            </a:xfrm>
            <a:custGeom>
              <a:avLst/>
              <a:gdLst>
                <a:gd name="T0" fmla="*/ 37 w 44"/>
                <a:gd name="T1" fmla="*/ 4 h 16"/>
                <a:gd name="T2" fmla="*/ 29 w 44"/>
                <a:gd name="T3" fmla="*/ 9 h 16"/>
                <a:gd name="T4" fmla="*/ 18 w 44"/>
                <a:gd name="T5" fmla="*/ 8 h 16"/>
                <a:gd name="T6" fmla="*/ 25 w 44"/>
                <a:gd name="T7" fmla="*/ 7 h 16"/>
                <a:gd name="T8" fmla="*/ 31 w 44"/>
                <a:gd name="T9" fmla="*/ 2 h 16"/>
                <a:gd name="T10" fmla="*/ 20 w 44"/>
                <a:gd name="T11" fmla="*/ 2 h 16"/>
                <a:gd name="T12" fmla="*/ 9 w 44"/>
                <a:gd name="T13" fmla="*/ 2 h 16"/>
                <a:gd name="T14" fmla="*/ 0 w 44"/>
                <a:gd name="T15" fmla="*/ 7 h 16"/>
                <a:gd name="T16" fmla="*/ 9 w 44"/>
                <a:gd name="T17" fmla="*/ 16 h 16"/>
                <a:gd name="T18" fmla="*/ 13 w 44"/>
                <a:gd name="T19" fmla="*/ 14 h 16"/>
                <a:gd name="T20" fmla="*/ 29 w 44"/>
                <a:gd name="T21" fmla="*/ 14 h 16"/>
                <a:gd name="T22" fmla="*/ 44 w 44"/>
                <a:gd name="T23" fmla="*/ 2 h 16"/>
                <a:gd name="T24" fmla="*/ 37 w 44"/>
                <a:gd name="T25"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16">
                  <a:moveTo>
                    <a:pt x="37" y="4"/>
                  </a:moveTo>
                  <a:cubicBezTo>
                    <a:pt x="34" y="7"/>
                    <a:pt x="32" y="8"/>
                    <a:pt x="29" y="9"/>
                  </a:cubicBezTo>
                  <a:cubicBezTo>
                    <a:pt x="24" y="10"/>
                    <a:pt x="19" y="9"/>
                    <a:pt x="18" y="8"/>
                  </a:cubicBezTo>
                  <a:cubicBezTo>
                    <a:pt x="15" y="6"/>
                    <a:pt x="18" y="7"/>
                    <a:pt x="25" y="7"/>
                  </a:cubicBezTo>
                  <a:cubicBezTo>
                    <a:pt x="32" y="6"/>
                    <a:pt x="31" y="2"/>
                    <a:pt x="31" y="2"/>
                  </a:cubicBezTo>
                  <a:cubicBezTo>
                    <a:pt x="29" y="2"/>
                    <a:pt x="27" y="2"/>
                    <a:pt x="20" y="2"/>
                  </a:cubicBezTo>
                  <a:cubicBezTo>
                    <a:pt x="17" y="2"/>
                    <a:pt x="12" y="1"/>
                    <a:pt x="9" y="2"/>
                  </a:cubicBezTo>
                  <a:cubicBezTo>
                    <a:pt x="6" y="2"/>
                    <a:pt x="4" y="5"/>
                    <a:pt x="0" y="7"/>
                  </a:cubicBezTo>
                  <a:cubicBezTo>
                    <a:pt x="9" y="16"/>
                    <a:pt x="9" y="16"/>
                    <a:pt x="9" y="16"/>
                  </a:cubicBezTo>
                  <a:cubicBezTo>
                    <a:pt x="11" y="15"/>
                    <a:pt x="12" y="14"/>
                    <a:pt x="13" y="14"/>
                  </a:cubicBezTo>
                  <a:cubicBezTo>
                    <a:pt x="16" y="14"/>
                    <a:pt x="23" y="15"/>
                    <a:pt x="29" y="14"/>
                  </a:cubicBezTo>
                  <a:cubicBezTo>
                    <a:pt x="40" y="9"/>
                    <a:pt x="44" y="2"/>
                    <a:pt x="44" y="2"/>
                  </a:cubicBezTo>
                  <a:cubicBezTo>
                    <a:pt x="44" y="2"/>
                    <a:pt x="41" y="0"/>
                    <a:pt x="3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100" name="Freeform 65"/>
            <p:cNvSpPr>
              <a:spLocks noEditPoints="1"/>
            </p:cNvSpPr>
            <p:nvPr/>
          </p:nvSpPr>
          <p:spPr bwMode="auto">
            <a:xfrm>
              <a:off x="3810" y="2110"/>
              <a:ext cx="94" cy="41"/>
            </a:xfrm>
            <a:custGeom>
              <a:avLst/>
              <a:gdLst>
                <a:gd name="T0" fmla="*/ 38 w 38"/>
                <a:gd name="T1" fmla="*/ 0 h 16"/>
                <a:gd name="T2" fmla="*/ 34 w 38"/>
                <a:gd name="T3" fmla="*/ 0 h 16"/>
                <a:gd name="T4" fmla="*/ 34 w 38"/>
                <a:gd name="T5" fmla="*/ 6 h 16"/>
                <a:gd name="T6" fmla="*/ 32 w 38"/>
                <a:gd name="T7" fmla="*/ 6 h 16"/>
                <a:gd name="T8" fmla="*/ 32 w 38"/>
                <a:gd name="T9" fmla="*/ 0 h 16"/>
                <a:gd name="T10" fmla="*/ 28 w 38"/>
                <a:gd name="T11" fmla="*/ 0 h 16"/>
                <a:gd name="T12" fmla="*/ 28 w 38"/>
                <a:gd name="T13" fmla="*/ 6 h 16"/>
                <a:gd name="T14" fmla="*/ 12 w 38"/>
                <a:gd name="T15" fmla="*/ 6 h 16"/>
                <a:gd name="T16" fmla="*/ 12 w 38"/>
                <a:gd name="T17" fmla="*/ 3 h 16"/>
                <a:gd name="T18" fmla="*/ 12 w 38"/>
                <a:gd name="T19" fmla="*/ 1 h 16"/>
                <a:gd name="T20" fmla="*/ 11 w 38"/>
                <a:gd name="T21" fmla="*/ 0 h 16"/>
                <a:gd name="T22" fmla="*/ 9 w 38"/>
                <a:gd name="T23" fmla="*/ 0 h 16"/>
                <a:gd name="T24" fmla="*/ 3 w 38"/>
                <a:gd name="T25" fmla="*/ 0 h 16"/>
                <a:gd name="T26" fmla="*/ 1 w 38"/>
                <a:gd name="T27" fmla="*/ 0 h 16"/>
                <a:gd name="T28" fmla="*/ 0 w 38"/>
                <a:gd name="T29" fmla="*/ 2 h 16"/>
                <a:gd name="T30" fmla="*/ 0 w 38"/>
                <a:gd name="T31" fmla="*/ 3 h 16"/>
                <a:gd name="T32" fmla="*/ 0 w 38"/>
                <a:gd name="T33" fmla="*/ 13 h 16"/>
                <a:gd name="T34" fmla="*/ 0 w 38"/>
                <a:gd name="T35" fmla="*/ 15 h 16"/>
                <a:gd name="T36" fmla="*/ 2 w 38"/>
                <a:gd name="T37" fmla="*/ 16 h 16"/>
                <a:gd name="T38" fmla="*/ 3 w 38"/>
                <a:gd name="T39" fmla="*/ 16 h 16"/>
                <a:gd name="T40" fmla="*/ 9 w 38"/>
                <a:gd name="T41" fmla="*/ 16 h 16"/>
                <a:gd name="T42" fmla="*/ 11 w 38"/>
                <a:gd name="T43" fmla="*/ 16 h 16"/>
                <a:gd name="T44" fmla="*/ 12 w 38"/>
                <a:gd name="T45" fmla="*/ 14 h 16"/>
                <a:gd name="T46" fmla="*/ 12 w 38"/>
                <a:gd name="T47" fmla="*/ 13 h 16"/>
                <a:gd name="T48" fmla="*/ 12 w 38"/>
                <a:gd name="T49" fmla="*/ 10 h 16"/>
                <a:gd name="T50" fmla="*/ 38 w 38"/>
                <a:gd name="T51" fmla="*/ 10 h 16"/>
                <a:gd name="T52" fmla="*/ 38 w 38"/>
                <a:gd name="T53" fmla="*/ 0 h 16"/>
                <a:gd name="T54" fmla="*/ 3 w 38"/>
                <a:gd name="T55" fmla="*/ 3 h 16"/>
                <a:gd name="T56" fmla="*/ 9 w 38"/>
                <a:gd name="T57" fmla="*/ 3 h 16"/>
                <a:gd name="T58" fmla="*/ 9 w 38"/>
                <a:gd name="T59" fmla="*/ 13 h 16"/>
                <a:gd name="T60" fmla="*/ 3 w 38"/>
                <a:gd name="T61" fmla="*/ 13 h 16"/>
                <a:gd name="T62" fmla="*/ 3 w 38"/>
                <a:gd name="T63"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 h="16">
                  <a:moveTo>
                    <a:pt x="38" y="0"/>
                  </a:moveTo>
                  <a:cubicBezTo>
                    <a:pt x="34" y="0"/>
                    <a:pt x="34" y="0"/>
                    <a:pt x="34" y="0"/>
                  </a:cubicBezTo>
                  <a:cubicBezTo>
                    <a:pt x="34" y="6"/>
                    <a:pt x="34" y="6"/>
                    <a:pt x="34" y="6"/>
                  </a:cubicBezTo>
                  <a:cubicBezTo>
                    <a:pt x="32" y="6"/>
                    <a:pt x="32" y="6"/>
                    <a:pt x="32" y="6"/>
                  </a:cubicBezTo>
                  <a:cubicBezTo>
                    <a:pt x="32" y="0"/>
                    <a:pt x="32" y="0"/>
                    <a:pt x="32" y="0"/>
                  </a:cubicBezTo>
                  <a:cubicBezTo>
                    <a:pt x="28" y="0"/>
                    <a:pt x="28" y="0"/>
                    <a:pt x="28" y="0"/>
                  </a:cubicBezTo>
                  <a:cubicBezTo>
                    <a:pt x="28" y="6"/>
                    <a:pt x="28" y="6"/>
                    <a:pt x="28" y="6"/>
                  </a:cubicBezTo>
                  <a:cubicBezTo>
                    <a:pt x="12" y="6"/>
                    <a:pt x="12" y="6"/>
                    <a:pt x="12" y="6"/>
                  </a:cubicBezTo>
                  <a:cubicBezTo>
                    <a:pt x="12" y="3"/>
                    <a:pt x="12" y="3"/>
                    <a:pt x="12" y="3"/>
                  </a:cubicBezTo>
                  <a:cubicBezTo>
                    <a:pt x="12" y="2"/>
                    <a:pt x="12" y="2"/>
                    <a:pt x="12" y="1"/>
                  </a:cubicBezTo>
                  <a:cubicBezTo>
                    <a:pt x="12" y="1"/>
                    <a:pt x="11" y="0"/>
                    <a:pt x="11" y="0"/>
                  </a:cubicBezTo>
                  <a:cubicBezTo>
                    <a:pt x="10" y="0"/>
                    <a:pt x="10" y="0"/>
                    <a:pt x="9" y="0"/>
                  </a:cubicBezTo>
                  <a:cubicBezTo>
                    <a:pt x="3" y="0"/>
                    <a:pt x="3" y="0"/>
                    <a:pt x="3" y="0"/>
                  </a:cubicBezTo>
                  <a:cubicBezTo>
                    <a:pt x="2" y="0"/>
                    <a:pt x="2" y="0"/>
                    <a:pt x="1" y="0"/>
                  </a:cubicBezTo>
                  <a:cubicBezTo>
                    <a:pt x="1" y="1"/>
                    <a:pt x="0" y="1"/>
                    <a:pt x="0" y="2"/>
                  </a:cubicBezTo>
                  <a:cubicBezTo>
                    <a:pt x="0" y="2"/>
                    <a:pt x="0" y="2"/>
                    <a:pt x="0" y="3"/>
                  </a:cubicBezTo>
                  <a:cubicBezTo>
                    <a:pt x="0" y="13"/>
                    <a:pt x="0" y="13"/>
                    <a:pt x="0" y="13"/>
                  </a:cubicBezTo>
                  <a:cubicBezTo>
                    <a:pt x="0" y="14"/>
                    <a:pt x="0" y="14"/>
                    <a:pt x="0" y="15"/>
                  </a:cubicBezTo>
                  <a:cubicBezTo>
                    <a:pt x="1" y="15"/>
                    <a:pt x="1" y="16"/>
                    <a:pt x="2" y="16"/>
                  </a:cubicBezTo>
                  <a:cubicBezTo>
                    <a:pt x="2" y="16"/>
                    <a:pt x="2" y="16"/>
                    <a:pt x="3" y="16"/>
                  </a:cubicBezTo>
                  <a:cubicBezTo>
                    <a:pt x="9" y="16"/>
                    <a:pt x="9" y="16"/>
                    <a:pt x="9" y="16"/>
                  </a:cubicBezTo>
                  <a:cubicBezTo>
                    <a:pt x="10" y="16"/>
                    <a:pt x="11" y="16"/>
                    <a:pt x="11" y="16"/>
                  </a:cubicBezTo>
                  <a:cubicBezTo>
                    <a:pt x="12" y="15"/>
                    <a:pt x="12" y="15"/>
                    <a:pt x="12" y="14"/>
                  </a:cubicBezTo>
                  <a:cubicBezTo>
                    <a:pt x="12" y="14"/>
                    <a:pt x="12" y="13"/>
                    <a:pt x="12" y="13"/>
                  </a:cubicBezTo>
                  <a:cubicBezTo>
                    <a:pt x="12" y="10"/>
                    <a:pt x="12" y="10"/>
                    <a:pt x="12" y="10"/>
                  </a:cubicBezTo>
                  <a:cubicBezTo>
                    <a:pt x="38" y="10"/>
                    <a:pt x="38" y="10"/>
                    <a:pt x="38" y="10"/>
                  </a:cubicBezTo>
                  <a:lnTo>
                    <a:pt x="38" y="0"/>
                  </a:lnTo>
                  <a:close/>
                  <a:moveTo>
                    <a:pt x="3" y="3"/>
                  </a:moveTo>
                  <a:cubicBezTo>
                    <a:pt x="9" y="3"/>
                    <a:pt x="9" y="3"/>
                    <a:pt x="9" y="3"/>
                  </a:cubicBezTo>
                  <a:cubicBezTo>
                    <a:pt x="9" y="13"/>
                    <a:pt x="9" y="13"/>
                    <a:pt x="9" y="13"/>
                  </a:cubicBezTo>
                  <a:cubicBezTo>
                    <a:pt x="3" y="13"/>
                    <a:pt x="3" y="13"/>
                    <a:pt x="3" y="13"/>
                  </a:cubicBezTo>
                  <a:lnTo>
                    <a:pt x="3"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grpSp>
      <p:grpSp>
        <p:nvGrpSpPr>
          <p:cNvPr id="101" name="Group 68"/>
          <p:cNvGrpSpPr>
            <a:grpSpLocks noChangeAspect="1"/>
          </p:cNvGrpSpPr>
          <p:nvPr/>
        </p:nvGrpSpPr>
        <p:grpSpPr bwMode="auto">
          <a:xfrm>
            <a:off x="2883778" y="4563060"/>
            <a:ext cx="402141" cy="387326"/>
            <a:chOff x="3770" y="2095"/>
            <a:chExt cx="137" cy="132"/>
          </a:xfrm>
          <a:solidFill>
            <a:schemeClr val="bg1">
              <a:lumMod val="50000"/>
            </a:schemeClr>
          </a:solidFill>
          <a:effectLst/>
        </p:grpSpPr>
        <p:sp>
          <p:nvSpPr>
            <p:cNvPr id="102" name="Freeform 69"/>
            <p:cNvSpPr/>
            <p:nvPr/>
          </p:nvSpPr>
          <p:spPr bwMode="auto">
            <a:xfrm>
              <a:off x="3770" y="2190"/>
              <a:ext cx="137" cy="37"/>
            </a:xfrm>
            <a:custGeom>
              <a:avLst/>
              <a:gdLst>
                <a:gd name="T0" fmla="*/ 52 w 55"/>
                <a:gd name="T1" fmla="*/ 6 h 15"/>
                <a:gd name="T2" fmla="*/ 38 w 55"/>
                <a:gd name="T3" fmla="*/ 6 h 15"/>
                <a:gd name="T4" fmla="*/ 37 w 55"/>
                <a:gd name="T5" fmla="*/ 6 h 15"/>
                <a:gd name="T6" fmla="*/ 37 w 55"/>
                <a:gd name="T7" fmla="*/ 3 h 15"/>
                <a:gd name="T8" fmla="*/ 37 w 55"/>
                <a:gd name="T9" fmla="*/ 1 h 15"/>
                <a:gd name="T10" fmla="*/ 35 w 55"/>
                <a:gd name="T11" fmla="*/ 0 h 15"/>
                <a:gd name="T12" fmla="*/ 20 w 55"/>
                <a:gd name="T13" fmla="*/ 0 h 15"/>
                <a:gd name="T14" fmla="*/ 18 w 55"/>
                <a:gd name="T15" fmla="*/ 3 h 15"/>
                <a:gd name="T16" fmla="*/ 18 w 55"/>
                <a:gd name="T17" fmla="*/ 6 h 15"/>
                <a:gd name="T18" fmla="*/ 18 w 55"/>
                <a:gd name="T19" fmla="*/ 6 h 15"/>
                <a:gd name="T20" fmla="*/ 3 w 55"/>
                <a:gd name="T21" fmla="*/ 6 h 15"/>
                <a:gd name="T22" fmla="*/ 0 w 55"/>
                <a:gd name="T23" fmla="*/ 8 h 15"/>
                <a:gd name="T24" fmla="*/ 0 w 55"/>
                <a:gd name="T25" fmla="*/ 14 h 15"/>
                <a:gd name="T26" fmla="*/ 1 w 55"/>
                <a:gd name="T27" fmla="*/ 15 h 15"/>
                <a:gd name="T28" fmla="*/ 2 w 55"/>
                <a:gd name="T29" fmla="*/ 14 h 15"/>
                <a:gd name="T30" fmla="*/ 2 w 55"/>
                <a:gd name="T31" fmla="*/ 8 h 15"/>
                <a:gd name="T32" fmla="*/ 3 w 55"/>
                <a:gd name="T33" fmla="*/ 8 h 15"/>
                <a:gd name="T34" fmla="*/ 18 w 55"/>
                <a:gd name="T35" fmla="*/ 8 h 15"/>
                <a:gd name="T36" fmla="*/ 18 w 55"/>
                <a:gd name="T37" fmla="*/ 8 h 15"/>
                <a:gd name="T38" fmla="*/ 18 w 55"/>
                <a:gd name="T39" fmla="*/ 9 h 15"/>
                <a:gd name="T40" fmla="*/ 19 w 55"/>
                <a:gd name="T41" fmla="*/ 9 h 15"/>
                <a:gd name="T42" fmla="*/ 20 w 55"/>
                <a:gd name="T43" fmla="*/ 9 h 15"/>
                <a:gd name="T44" fmla="*/ 20 w 55"/>
                <a:gd name="T45" fmla="*/ 8 h 15"/>
                <a:gd name="T46" fmla="*/ 20 w 55"/>
                <a:gd name="T47" fmla="*/ 3 h 15"/>
                <a:gd name="T48" fmla="*/ 20 w 55"/>
                <a:gd name="T49" fmla="*/ 2 h 15"/>
                <a:gd name="T50" fmla="*/ 35 w 55"/>
                <a:gd name="T51" fmla="*/ 2 h 15"/>
                <a:gd name="T52" fmla="*/ 35 w 55"/>
                <a:gd name="T53" fmla="*/ 3 h 15"/>
                <a:gd name="T54" fmla="*/ 35 w 55"/>
                <a:gd name="T55" fmla="*/ 8 h 15"/>
                <a:gd name="T56" fmla="*/ 36 w 55"/>
                <a:gd name="T57" fmla="*/ 9 h 15"/>
                <a:gd name="T58" fmla="*/ 36 w 55"/>
                <a:gd name="T59" fmla="*/ 9 h 15"/>
                <a:gd name="T60" fmla="*/ 37 w 55"/>
                <a:gd name="T61" fmla="*/ 9 h 15"/>
                <a:gd name="T62" fmla="*/ 37 w 55"/>
                <a:gd name="T63" fmla="*/ 8 h 15"/>
                <a:gd name="T64" fmla="*/ 38 w 55"/>
                <a:gd name="T65" fmla="*/ 8 h 15"/>
                <a:gd name="T66" fmla="*/ 52 w 55"/>
                <a:gd name="T67" fmla="*/ 8 h 15"/>
                <a:gd name="T68" fmla="*/ 53 w 55"/>
                <a:gd name="T69" fmla="*/ 8 h 15"/>
                <a:gd name="T70" fmla="*/ 53 w 55"/>
                <a:gd name="T71" fmla="*/ 14 h 15"/>
                <a:gd name="T72" fmla="*/ 54 w 55"/>
                <a:gd name="T73" fmla="*/ 15 h 15"/>
                <a:gd name="T74" fmla="*/ 55 w 55"/>
                <a:gd name="T75" fmla="*/ 14 h 15"/>
                <a:gd name="T76" fmla="*/ 55 w 55"/>
                <a:gd name="T77" fmla="*/ 8 h 15"/>
                <a:gd name="T78" fmla="*/ 52 w 55"/>
                <a:gd name="T79" fmla="*/ 6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5" h="15">
                  <a:moveTo>
                    <a:pt x="52" y="6"/>
                  </a:moveTo>
                  <a:cubicBezTo>
                    <a:pt x="38" y="6"/>
                    <a:pt x="38" y="6"/>
                    <a:pt x="38" y="6"/>
                  </a:cubicBezTo>
                  <a:cubicBezTo>
                    <a:pt x="38" y="6"/>
                    <a:pt x="37" y="6"/>
                    <a:pt x="37" y="6"/>
                  </a:cubicBezTo>
                  <a:cubicBezTo>
                    <a:pt x="37" y="3"/>
                    <a:pt x="37" y="3"/>
                    <a:pt x="37" y="3"/>
                  </a:cubicBezTo>
                  <a:cubicBezTo>
                    <a:pt x="37" y="2"/>
                    <a:pt x="37" y="1"/>
                    <a:pt x="37" y="1"/>
                  </a:cubicBezTo>
                  <a:cubicBezTo>
                    <a:pt x="36" y="0"/>
                    <a:pt x="36" y="0"/>
                    <a:pt x="35" y="0"/>
                  </a:cubicBezTo>
                  <a:cubicBezTo>
                    <a:pt x="20" y="0"/>
                    <a:pt x="20" y="0"/>
                    <a:pt x="20" y="0"/>
                  </a:cubicBezTo>
                  <a:cubicBezTo>
                    <a:pt x="19" y="0"/>
                    <a:pt x="18" y="1"/>
                    <a:pt x="18" y="3"/>
                  </a:cubicBezTo>
                  <a:cubicBezTo>
                    <a:pt x="18" y="6"/>
                    <a:pt x="18" y="6"/>
                    <a:pt x="18" y="6"/>
                  </a:cubicBezTo>
                  <a:cubicBezTo>
                    <a:pt x="18" y="6"/>
                    <a:pt x="18" y="6"/>
                    <a:pt x="18" y="6"/>
                  </a:cubicBezTo>
                  <a:cubicBezTo>
                    <a:pt x="3" y="6"/>
                    <a:pt x="3" y="6"/>
                    <a:pt x="3" y="6"/>
                  </a:cubicBezTo>
                  <a:cubicBezTo>
                    <a:pt x="2" y="6"/>
                    <a:pt x="0" y="7"/>
                    <a:pt x="0" y="8"/>
                  </a:cubicBezTo>
                  <a:cubicBezTo>
                    <a:pt x="0" y="14"/>
                    <a:pt x="0" y="14"/>
                    <a:pt x="0" y="14"/>
                  </a:cubicBezTo>
                  <a:cubicBezTo>
                    <a:pt x="0" y="14"/>
                    <a:pt x="1" y="15"/>
                    <a:pt x="1" y="15"/>
                  </a:cubicBezTo>
                  <a:cubicBezTo>
                    <a:pt x="2" y="15"/>
                    <a:pt x="2" y="14"/>
                    <a:pt x="2" y="14"/>
                  </a:cubicBezTo>
                  <a:cubicBezTo>
                    <a:pt x="2" y="8"/>
                    <a:pt x="2" y="8"/>
                    <a:pt x="2" y="8"/>
                  </a:cubicBezTo>
                  <a:cubicBezTo>
                    <a:pt x="2" y="8"/>
                    <a:pt x="3" y="8"/>
                    <a:pt x="3" y="8"/>
                  </a:cubicBezTo>
                  <a:cubicBezTo>
                    <a:pt x="18" y="8"/>
                    <a:pt x="18" y="8"/>
                    <a:pt x="18" y="8"/>
                  </a:cubicBezTo>
                  <a:cubicBezTo>
                    <a:pt x="18" y="8"/>
                    <a:pt x="18" y="8"/>
                    <a:pt x="18" y="8"/>
                  </a:cubicBezTo>
                  <a:cubicBezTo>
                    <a:pt x="18" y="8"/>
                    <a:pt x="18" y="8"/>
                    <a:pt x="18" y="9"/>
                  </a:cubicBezTo>
                  <a:cubicBezTo>
                    <a:pt x="18" y="9"/>
                    <a:pt x="19" y="9"/>
                    <a:pt x="19" y="9"/>
                  </a:cubicBezTo>
                  <a:cubicBezTo>
                    <a:pt x="19" y="9"/>
                    <a:pt x="19" y="9"/>
                    <a:pt x="20" y="9"/>
                  </a:cubicBezTo>
                  <a:cubicBezTo>
                    <a:pt x="20" y="8"/>
                    <a:pt x="20" y="8"/>
                    <a:pt x="20" y="8"/>
                  </a:cubicBezTo>
                  <a:cubicBezTo>
                    <a:pt x="20" y="3"/>
                    <a:pt x="20" y="3"/>
                    <a:pt x="20" y="3"/>
                  </a:cubicBezTo>
                  <a:cubicBezTo>
                    <a:pt x="20" y="2"/>
                    <a:pt x="20" y="2"/>
                    <a:pt x="20" y="2"/>
                  </a:cubicBezTo>
                  <a:cubicBezTo>
                    <a:pt x="35" y="2"/>
                    <a:pt x="35" y="2"/>
                    <a:pt x="35" y="2"/>
                  </a:cubicBezTo>
                  <a:cubicBezTo>
                    <a:pt x="35" y="2"/>
                    <a:pt x="35" y="2"/>
                    <a:pt x="35" y="3"/>
                  </a:cubicBezTo>
                  <a:cubicBezTo>
                    <a:pt x="35" y="8"/>
                    <a:pt x="35" y="8"/>
                    <a:pt x="35" y="8"/>
                  </a:cubicBezTo>
                  <a:cubicBezTo>
                    <a:pt x="35" y="8"/>
                    <a:pt x="35" y="8"/>
                    <a:pt x="36" y="9"/>
                  </a:cubicBezTo>
                  <a:cubicBezTo>
                    <a:pt x="36" y="9"/>
                    <a:pt x="36" y="9"/>
                    <a:pt x="36" y="9"/>
                  </a:cubicBezTo>
                  <a:cubicBezTo>
                    <a:pt x="37" y="9"/>
                    <a:pt x="37" y="9"/>
                    <a:pt x="37" y="9"/>
                  </a:cubicBezTo>
                  <a:cubicBezTo>
                    <a:pt x="37" y="8"/>
                    <a:pt x="37" y="8"/>
                    <a:pt x="37" y="8"/>
                  </a:cubicBezTo>
                  <a:cubicBezTo>
                    <a:pt x="37" y="8"/>
                    <a:pt x="37" y="8"/>
                    <a:pt x="38" y="8"/>
                  </a:cubicBezTo>
                  <a:cubicBezTo>
                    <a:pt x="52" y="8"/>
                    <a:pt x="52" y="8"/>
                    <a:pt x="52" y="8"/>
                  </a:cubicBezTo>
                  <a:cubicBezTo>
                    <a:pt x="53" y="8"/>
                    <a:pt x="53" y="8"/>
                    <a:pt x="53" y="8"/>
                  </a:cubicBezTo>
                  <a:cubicBezTo>
                    <a:pt x="53" y="14"/>
                    <a:pt x="53" y="14"/>
                    <a:pt x="53" y="14"/>
                  </a:cubicBezTo>
                  <a:cubicBezTo>
                    <a:pt x="53" y="14"/>
                    <a:pt x="53" y="15"/>
                    <a:pt x="54" y="15"/>
                  </a:cubicBezTo>
                  <a:cubicBezTo>
                    <a:pt x="54" y="15"/>
                    <a:pt x="55" y="14"/>
                    <a:pt x="55" y="14"/>
                  </a:cubicBezTo>
                  <a:cubicBezTo>
                    <a:pt x="55" y="8"/>
                    <a:pt x="55" y="8"/>
                    <a:pt x="55" y="8"/>
                  </a:cubicBezTo>
                  <a:cubicBezTo>
                    <a:pt x="55" y="7"/>
                    <a:pt x="54" y="6"/>
                    <a:pt x="5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103" name="Freeform 70"/>
            <p:cNvSpPr/>
            <p:nvPr/>
          </p:nvSpPr>
          <p:spPr bwMode="auto">
            <a:xfrm>
              <a:off x="3820" y="2118"/>
              <a:ext cx="37" cy="69"/>
            </a:xfrm>
            <a:custGeom>
              <a:avLst/>
              <a:gdLst>
                <a:gd name="T0" fmla="*/ 2 w 15"/>
                <a:gd name="T1" fmla="*/ 14 h 28"/>
                <a:gd name="T2" fmla="*/ 3 w 15"/>
                <a:gd name="T3" fmla="*/ 13 h 28"/>
                <a:gd name="T4" fmla="*/ 3 w 15"/>
                <a:gd name="T5" fmla="*/ 8 h 28"/>
                <a:gd name="T6" fmla="*/ 4 w 15"/>
                <a:gd name="T7" fmla="*/ 4 h 28"/>
                <a:gd name="T8" fmla="*/ 4 w 15"/>
                <a:gd name="T9" fmla="*/ 4 h 28"/>
                <a:gd name="T10" fmla="*/ 4 w 15"/>
                <a:gd name="T11" fmla="*/ 12 h 28"/>
                <a:gd name="T12" fmla="*/ 4 w 15"/>
                <a:gd name="T13" fmla="*/ 13 h 28"/>
                <a:gd name="T14" fmla="*/ 4 w 15"/>
                <a:gd name="T15" fmla="*/ 26 h 28"/>
                <a:gd name="T16" fmla="*/ 5 w 15"/>
                <a:gd name="T17" fmla="*/ 28 h 28"/>
                <a:gd name="T18" fmla="*/ 5 w 15"/>
                <a:gd name="T19" fmla="*/ 28 h 28"/>
                <a:gd name="T20" fmla="*/ 5 w 15"/>
                <a:gd name="T21" fmla="*/ 28 h 28"/>
                <a:gd name="T22" fmla="*/ 7 w 15"/>
                <a:gd name="T23" fmla="*/ 26 h 28"/>
                <a:gd name="T24" fmla="*/ 7 w 15"/>
                <a:gd name="T25" fmla="*/ 14 h 28"/>
                <a:gd name="T26" fmla="*/ 8 w 15"/>
                <a:gd name="T27" fmla="*/ 14 h 28"/>
                <a:gd name="T28" fmla="*/ 8 w 15"/>
                <a:gd name="T29" fmla="*/ 26 h 28"/>
                <a:gd name="T30" fmla="*/ 10 w 15"/>
                <a:gd name="T31" fmla="*/ 28 h 28"/>
                <a:gd name="T32" fmla="*/ 10 w 15"/>
                <a:gd name="T33" fmla="*/ 28 h 28"/>
                <a:gd name="T34" fmla="*/ 10 w 15"/>
                <a:gd name="T35" fmla="*/ 28 h 28"/>
                <a:gd name="T36" fmla="*/ 12 w 15"/>
                <a:gd name="T37" fmla="*/ 26 h 28"/>
                <a:gd name="T38" fmla="*/ 12 w 15"/>
                <a:gd name="T39" fmla="*/ 13 h 28"/>
                <a:gd name="T40" fmla="*/ 12 w 15"/>
                <a:gd name="T41" fmla="*/ 12 h 28"/>
                <a:gd name="T42" fmla="*/ 12 w 15"/>
                <a:gd name="T43" fmla="*/ 4 h 28"/>
                <a:gd name="T44" fmla="*/ 12 w 15"/>
                <a:gd name="T45" fmla="*/ 4 h 28"/>
                <a:gd name="T46" fmla="*/ 12 w 15"/>
                <a:gd name="T47" fmla="*/ 8 h 28"/>
                <a:gd name="T48" fmla="*/ 12 w 15"/>
                <a:gd name="T49" fmla="*/ 13 h 28"/>
                <a:gd name="T50" fmla="*/ 14 w 15"/>
                <a:gd name="T51" fmla="*/ 14 h 28"/>
                <a:gd name="T52" fmla="*/ 15 w 15"/>
                <a:gd name="T53" fmla="*/ 13 h 28"/>
                <a:gd name="T54" fmla="*/ 15 w 15"/>
                <a:gd name="T55" fmla="*/ 8 h 28"/>
                <a:gd name="T56" fmla="*/ 13 w 15"/>
                <a:gd name="T57" fmla="*/ 1 h 28"/>
                <a:gd name="T58" fmla="*/ 10 w 15"/>
                <a:gd name="T59" fmla="*/ 0 h 28"/>
                <a:gd name="T60" fmla="*/ 10 w 15"/>
                <a:gd name="T61" fmla="*/ 0 h 28"/>
                <a:gd name="T62" fmla="*/ 10 w 15"/>
                <a:gd name="T63" fmla="*/ 0 h 28"/>
                <a:gd name="T64" fmla="*/ 10 w 15"/>
                <a:gd name="T65" fmla="*/ 0 h 28"/>
                <a:gd name="T66" fmla="*/ 8 w 15"/>
                <a:gd name="T67" fmla="*/ 4 h 28"/>
                <a:gd name="T68" fmla="*/ 8 w 15"/>
                <a:gd name="T69" fmla="*/ 1 h 28"/>
                <a:gd name="T70" fmla="*/ 8 w 15"/>
                <a:gd name="T71" fmla="*/ 1 h 28"/>
                <a:gd name="T72" fmla="*/ 8 w 15"/>
                <a:gd name="T73" fmla="*/ 0 h 28"/>
                <a:gd name="T74" fmla="*/ 8 w 15"/>
                <a:gd name="T75" fmla="*/ 0 h 28"/>
                <a:gd name="T76" fmla="*/ 7 w 15"/>
                <a:gd name="T77" fmla="*/ 0 h 28"/>
                <a:gd name="T78" fmla="*/ 7 w 15"/>
                <a:gd name="T79" fmla="*/ 0 h 28"/>
                <a:gd name="T80" fmla="*/ 7 w 15"/>
                <a:gd name="T81" fmla="*/ 1 h 28"/>
                <a:gd name="T82" fmla="*/ 7 w 15"/>
                <a:gd name="T83" fmla="*/ 1 h 28"/>
                <a:gd name="T84" fmla="*/ 7 w 15"/>
                <a:gd name="T85" fmla="*/ 4 h 28"/>
                <a:gd name="T86" fmla="*/ 6 w 15"/>
                <a:gd name="T87" fmla="*/ 0 h 28"/>
                <a:gd name="T88" fmla="*/ 6 w 15"/>
                <a:gd name="T89" fmla="*/ 0 h 28"/>
                <a:gd name="T90" fmla="*/ 6 w 15"/>
                <a:gd name="T91" fmla="*/ 0 h 28"/>
                <a:gd name="T92" fmla="*/ 5 w 15"/>
                <a:gd name="T93" fmla="*/ 0 h 28"/>
                <a:gd name="T94" fmla="*/ 2 w 15"/>
                <a:gd name="T95" fmla="*/ 1 h 28"/>
                <a:gd name="T96" fmla="*/ 0 w 15"/>
                <a:gd name="T97" fmla="*/ 8 h 28"/>
                <a:gd name="T98" fmla="*/ 0 w 15"/>
                <a:gd name="T99" fmla="*/ 13 h 28"/>
                <a:gd name="T100" fmla="*/ 2 w 15"/>
                <a:gd name="T101"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 h="28">
                  <a:moveTo>
                    <a:pt x="2" y="14"/>
                  </a:moveTo>
                  <a:cubicBezTo>
                    <a:pt x="3" y="14"/>
                    <a:pt x="3" y="14"/>
                    <a:pt x="3" y="13"/>
                  </a:cubicBezTo>
                  <a:cubicBezTo>
                    <a:pt x="3" y="13"/>
                    <a:pt x="3" y="10"/>
                    <a:pt x="3" y="8"/>
                  </a:cubicBezTo>
                  <a:cubicBezTo>
                    <a:pt x="3" y="7"/>
                    <a:pt x="3" y="4"/>
                    <a:pt x="4" y="4"/>
                  </a:cubicBezTo>
                  <a:cubicBezTo>
                    <a:pt x="4" y="4"/>
                    <a:pt x="4" y="4"/>
                    <a:pt x="4" y="4"/>
                  </a:cubicBezTo>
                  <a:cubicBezTo>
                    <a:pt x="4" y="12"/>
                    <a:pt x="4" y="12"/>
                    <a:pt x="4" y="12"/>
                  </a:cubicBezTo>
                  <a:cubicBezTo>
                    <a:pt x="4" y="12"/>
                    <a:pt x="4" y="13"/>
                    <a:pt x="4" y="13"/>
                  </a:cubicBezTo>
                  <a:cubicBezTo>
                    <a:pt x="4" y="26"/>
                    <a:pt x="4" y="26"/>
                    <a:pt x="4" y="26"/>
                  </a:cubicBezTo>
                  <a:cubicBezTo>
                    <a:pt x="4" y="27"/>
                    <a:pt x="4" y="28"/>
                    <a:pt x="5" y="28"/>
                  </a:cubicBezTo>
                  <a:cubicBezTo>
                    <a:pt x="5" y="28"/>
                    <a:pt x="5" y="28"/>
                    <a:pt x="5" y="28"/>
                  </a:cubicBezTo>
                  <a:cubicBezTo>
                    <a:pt x="5" y="28"/>
                    <a:pt x="5" y="28"/>
                    <a:pt x="5" y="28"/>
                  </a:cubicBezTo>
                  <a:cubicBezTo>
                    <a:pt x="6" y="28"/>
                    <a:pt x="7" y="27"/>
                    <a:pt x="7" y="26"/>
                  </a:cubicBezTo>
                  <a:cubicBezTo>
                    <a:pt x="7" y="14"/>
                    <a:pt x="7" y="14"/>
                    <a:pt x="7" y="14"/>
                  </a:cubicBezTo>
                  <a:cubicBezTo>
                    <a:pt x="8" y="14"/>
                    <a:pt x="8" y="14"/>
                    <a:pt x="8" y="14"/>
                  </a:cubicBezTo>
                  <a:cubicBezTo>
                    <a:pt x="8" y="26"/>
                    <a:pt x="8" y="26"/>
                    <a:pt x="8" y="26"/>
                  </a:cubicBezTo>
                  <a:cubicBezTo>
                    <a:pt x="8" y="27"/>
                    <a:pt x="9" y="28"/>
                    <a:pt x="10" y="28"/>
                  </a:cubicBezTo>
                  <a:cubicBezTo>
                    <a:pt x="10" y="28"/>
                    <a:pt x="10" y="28"/>
                    <a:pt x="10" y="28"/>
                  </a:cubicBezTo>
                  <a:cubicBezTo>
                    <a:pt x="10" y="28"/>
                    <a:pt x="10" y="28"/>
                    <a:pt x="10" y="28"/>
                  </a:cubicBezTo>
                  <a:cubicBezTo>
                    <a:pt x="11" y="28"/>
                    <a:pt x="12" y="27"/>
                    <a:pt x="12" y="26"/>
                  </a:cubicBezTo>
                  <a:cubicBezTo>
                    <a:pt x="12" y="13"/>
                    <a:pt x="12" y="13"/>
                    <a:pt x="12" y="13"/>
                  </a:cubicBezTo>
                  <a:cubicBezTo>
                    <a:pt x="12" y="13"/>
                    <a:pt x="12" y="12"/>
                    <a:pt x="12" y="12"/>
                  </a:cubicBezTo>
                  <a:cubicBezTo>
                    <a:pt x="12" y="4"/>
                    <a:pt x="12" y="4"/>
                    <a:pt x="12" y="4"/>
                  </a:cubicBezTo>
                  <a:cubicBezTo>
                    <a:pt x="12" y="4"/>
                    <a:pt x="12" y="4"/>
                    <a:pt x="12" y="4"/>
                  </a:cubicBezTo>
                  <a:cubicBezTo>
                    <a:pt x="12" y="4"/>
                    <a:pt x="12" y="7"/>
                    <a:pt x="12" y="8"/>
                  </a:cubicBezTo>
                  <a:cubicBezTo>
                    <a:pt x="13" y="10"/>
                    <a:pt x="12" y="13"/>
                    <a:pt x="12" y="13"/>
                  </a:cubicBezTo>
                  <a:cubicBezTo>
                    <a:pt x="12" y="14"/>
                    <a:pt x="13" y="14"/>
                    <a:pt x="14" y="14"/>
                  </a:cubicBezTo>
                  <a:cubicBezTo>
                    <a:pt x="15" y="14"/>
                    <a:pt x="15" y="14"/>
                    <a:pt x="15" y="13"/>
                  </a:cubicBezTo>
                  <a:cubicBezTo>
                    <a:pt x="15" y="13"/>
                    <a:pt x="15" y="10"/>
                    <a:pt x="15" y="8"/>
                  </a:cubicBezTo>
                  <a:cubicBezTo>
                    <a:pt x="15" y="3"/>
                    <a:pt x="13" y="1"/>
                    <a:pt x="13" y="1"/>
                  </a:cubicBezTo>
                  <a:cubicBezTo>
                    <a:pt x="12" y="1"/>
                    <a:pt x="11" y="0"/>
                    <a:pt x="10" y="0"/>
                  </a:cubicBezTo>
                  <a:cubicBezTo>
                    <a:pt x="10" y="0"/>
                    <a:pt x="10" y="0"/>
                    <a:pt x="10" y="0"/>
                  </a:cubicBezTo>
                  <a:cubicBezTo>
                    <a:pt x="10" y="0"/>
                    <a:pt x="10" y="0"/>
                    <a:pt x="10" y="0"/>
                  </a:cubicBezTo>
                  <a:cubicBezTo>
                    <a:pt x="10" y="0"/>
                    <a:pt x="10" y="0"/>
                    <a:pt x="10" y="0"/>
                  </a:cubicBezTo>
                  <a:cubicBezTo>
                    <a:pt x="10" y="0"/>
                    <a:pt x="9" y="2"/>
                    <a:pt x="8" y="4"/>
                  </a:cubicBezTo>
                  <a:cubicBezTo>
                    <a:pt x="8" y="3"/>
                    <a:pt x="8" y="1"/>
                    <a:pt x="8" y="1"/>
                  </a:cubicBezTo>
                  <a:cubicBezTo>
                    <a:pt x="8" y="1"/>
                    <a:pt x="8" y="1"/>
                    <a:pt x="8" y="1"/>
                  </a:cubicBezTo>
                  <a:cubicBezTo>
                    <a:pt x="8" y="0"/>
                    <a:pt x="8" y="0"/>
                    <a:pt x="8" y="0"/>
                  </a:cubicBezTo>
                  <a:cubicBezTo>
                    <a:pt x="8" y="0"/>
                    <a:pt x="8" y="0"/>
                    <a:pt x="8" y="0"/>
                  </a:cubicBezTo>
                  <a:cubicBezTo>
                    <a:pt x="7" y="0"/>
                    <a:pt x="7" y="0"/>
                    <a:pt x="7" y="0"/>
                  </a:cubicBezTo>
                  <a:cubicBezTo>
                    <a:pt x="7" y="0"/>
                    <a:pt x="7" y="0"/>
                    <a:pt x="7" y="0"/>
                  </a:cubicBezTo>
                  <a:cubicBezTo>
                    <a:pt x="7" y="1"/>
                    <a:pt x="7" y="1"/>
                    <a:pt x="7" y="1"/>
                  </a:cubicBezTo>
                  <a:cubicBezTo>
                    <a:pt x="7" y="1"/>
                    <a:pt x="7" y="1"/>
                    <a:pt x="7" y="1"/>
                  </a:cubicBezTo>
                  <a:cubicBezTo>
                    <a:pt x="7" y="1"/>
                    <a:pt x="7" y="3"/>
                    <a:pt x="7" y="4"/>
                  </a:cubicBezTo>
                  <a:cubicBezTo>
                    <a:pt x="6" y="2"/>
                    <a:pt x="6" y="0"/>
                    <a:pt x="6" y="0"/>
                  </a:cubicBezTo>
                  <a:cubicBezTo>
                    <a:pt x="6" y="0"/>
                    <a:pt x="6" y="0"/>
                    <a:pt x="6" y="0"/>
                  </a:cubicBezTo>
                  <a:cubicBezTo>
                    <a:pt x="6" y="0"/>
                    <a:pt x="6" y="0"/>
                    <a:pt x="6" y="0"/>
                  </a:cubicBezTo>
                  <a:cubicBezTo>
                    <a:pt x="5" y="0"/>
                    <a:pt x="5" y="0"/>
                    <a:pt x="5" y="0"/>
                  </a:cubicBezTo>
                  <a:cubicBezTo>
                    <a:pt x="4" y="0"/>
                    <a:pt x="3" y="1"/>
                    <a:pt x="2" y="1"/>
                  </a:cubicBezTo>
                  <a:cubicBezTo>
                    <a:pt x="2" y="1"/>
                    <a:pt x="1" y="3"/>
                    <a:pt x="0" y="8"/>
                  </a:cubicBezTo>
                  <a:cubicBezTo>
                    <a:pt x="0" y="10"/>
                    <a:pt x="0" y="13"/>
                    <a:pt x="0" y="13"/>
                  </a:cubicBezTo>
                  <a:cubicBezTo>
                    <a:pt x="1" y="14"/>
                    <a:pt x="1" y="14"/>
                    <a:pt x="2"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104" name="Freeform 71"/>
            <p:cNvSpPr/>
            <p:nvPr/>
          </p:nvSpPr>
          <p:spPr bwMode="auto">
            <a:xfrm>
              <a:off x="3830" y="2095"/>
              <a:ext cx="17" cy="20"/>
            </a:xfrm>
            <a:custGeom>
              <a:avLst/>
              <a:gdLst>
                <a:gd name="T0" fmla="*/ 1 w 7"/>
                <a:gd name="T1" fmla="*/ 5 h 8"/>
                <a:gd name="T2" fmla="*/ 4 w 7"/>
                <a:gd name="T3" fmla="*/ 8 h 8"/>
                <a:gd name="T4" fmla="*/ 7 w 7"/>
                <a:gd name="T5" fmla="*/ 5 h 8"/>
                <a:gd name="T6" fmla="*/ 7 w 7"/>
                <a:gd name="T7" fmla="*/ 4 h 8"/>
                <a:gd name="T8" fmla="*/ 7 w 7"/>
                <a:gd name="T9" fmla="*/ 4 h 8"/>
                <a:gd name="T10" fmla="*/ 4 w 7"/>
                <a:gd name="T11" fmla="*/ 0 h 8"/>
                <a:gd name="T12" fmla="*/ 1 w 7"/>
                <a:gd name="T13" fmla="*/ 4 h 8"/>
                <a:gd name="T14" fmla="*/ 0 w 7"/>
                <a:gd name="T15" fmla="*/ 4 h 8"/>
                <a:gd name="T16" fmla="*/ 1 w 7"/>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8">
                  <a:moveTo>
                    <a:pt x="1" y="5"/>
                  </a:moveTo>
                  <a:cubicBezTo>
                    <a:pt x="1" y="7"/>
                    <a:pt x="2" y="8"/>
                    <a:pt x="4" y="8"/>
                  </a:cubicBezTo>
                  <a:cubicBezTo>
                    <a:pt x="5" y="8"/>
                    <a:pt x="6" y="7"/>
                    <a:pt x="7" y="5"/>
                  </a:cubicBezTo>
                  <a:cubicBezTo>
                    <a:pt x="7" y="5"/>
                    <a:pt x="7" y="5"/>
                    <a:pt x="7" y="4"/>
                  </a:cubicBezTo>
                  <a:cubicBezTo>
                    <a:pt x="7" y="4"/>
                    <a:pt x="7" y="4"/>
                    <a:pt x="7" y="4"/>
                  </a:cubicBezTo>
                  <a:cubicBezTo>
                    <a:pt x="7" y="2"/>
                    <a:pt x="5" y="0"/>
                    <a:pt x="4" y="0"/>
                  </a:cubicBezTo>
                  <a:cubicBezTo>
                    <a:pt x="2" y="0"/>
                    <a:pt x="1" y="2"/>
                    <a:pt x="1" y="4"/>
                  </a:cubicBezTo>
                  <a:cubicBezTo>
                    <a:pt x="0" y="4"/>
                    <a:pt x="0" y="4"/>
                    <a:pt x="0" y="4"/>
                  </a:cubicBezTo>
                  <a:cubicBezTo>
                    <a:pt x="0" y="5"/>
                    <a:pt x="0" y="5"/>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105" name="Freeform 72"/>
            <p:cNvSpPr/>
            <p:nvPr/>
          </p:nvSpPr>
          <p:spPr bwMode="auto">
            <a:xfrm>
              <a:off x="3867"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3 w 14"/>
                <a:gd name="T55" fmla="*/ 7 h 26"/>
                <a:gd name="T56" fmla="*/ 12 w 14"/>
                <a:gd name="T57" fmla="*/ 1 h 26"/>
                <a:gd name="T58" fmla="*/ 9 w 14"/>
                <a:gd name="T59" fmla="*/ 0 h 26"/>
                <a:gd name="T60" fmla="*/ 8 w 14"/>
                <a:gd name="T61" fmla="*/ 0 h 26"/>
                <a:gd name="T62" fmla="*/ 8 w 14"/>
                <a:gd name="T63" fmla="*/ 0 h 26"/>
                <a:gd name="T64" fmla="*/ 8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1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5"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3" y="7"/>
                  </a:cubicBezTo>
                  <a:cubicBezTo>
                    <a:pt x="13" y="3"/>
                    <a:pt x="12" y="1"/>
                    <a:pt x="12" y="1"/>
                  </a:cubicBezTo>
                  <a:cubicBezTo>
                    <a:pt x="11" y="0"/>
                    <a:pt x="10" y="0"/>
                    <a:pt x="9" y="0"/>
                  </a:cubicBezTo>
                  <a:cubicBezTo>
                    <a:pt x="9" y="0"/>
                    <a:pt x="9" y="0"/>
                    <a:pt x="8" y="0"/>
                  </a:cubicBezTo>
                  <a:cubicBezTo>
                    <a:pt x="8" y="0"/>
                    <a:pt x="8" y="0"/>
                    <a:pt x="8" y="0"/>
                  </a:cubicBezTo>
                  <a:cubicBezTo>
                    <a:pt x="8" y="0"/>
                    <a:pt x="8" y="0"/>
                    <a:pt x="8" y="0"/>
                  </a:cubicBezTo>
                  <a:cubicBezTo>
                    <a:pt x="8"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4" y="0"/>
                    <a:pt x="4" y="0"/>
                    <a:pt x="4" y="0"/>
                  </a:cubicBezTo>
                  <a:cubicBezTo>
                    <a:pt x="3" y="0"/>
                    <a:pt x="2" y="0"/>
                    <a:pt x="1"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106" name="Freeform 73"/>
            <p:cNvSpPr/>
            <p:nvPr/>
          </p:nvSpPr>
          <p:spPr bwMode="auto">
            <a:xfrm>
              <a:off x="3875" y="2115"/>
              <a:ext cx="17" cy="18"/>
            </a:xfrm>
            <a:custGeom>
              <a:avLst/>
              <a:gdLst>
                <a:gd name="T0" fmla="*/ 1 w 7"/>
                <a:gd name="T1" fmla="*/ 5 h 7"/>
                <a:gd name="T2" fmla="*/ 4 w 7"/>
                <a:gd name="T3" fmla="*/ 7 h 7"/>
                <a:gd name="T4" fmla="*/ 6 w 7"/>
                <a:gd name="T5" fmla="*/ 4 h 7"/>
                <a:gd name="T6" fmla="*/ 7 w 7"/>
                <a:gd name="T7" fmla="*/ 3 h 7"/>
                <a:gd name="T8" fmla="*/ 6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6" y="3"/>
                  </a:cubicBezTo>
                  <a:cubicBezTo>
                    <a:pt x="6" y="1"/>
                    <a:pt x="5" y="0"/>
                    <a:pt x="4" y="0"/>
                  </a:cubicBezTo>
                  <a:cubicBezTo>
                    <a:pt x="2" y="0"/>
                    <a:pt x="1" y="1"/>
                    <a:pt x="1" y="3"/>
                  </a:cubicBezTo>
                  <a:cubicBezTo>
                    <a:pt x="0" y="3"/>
                    <a:pt x="0" y="3"/>
                    <a:pt x="0" y="3"/>
                  </a:cubicBezTo>
                  <a:cubicBezTo>
                    <a:pt x="0" y="4"/>
                    <a:pt x="0" y="4"/>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107" name="Freeform 74"/>
            <p:cNvSpPr/>
            <p:nvPr/>
          </p:nvSpPr>
          <p:spPr bwMode="auto">
            <a:xfrm>
              <a:off x="3778" y="2135"/>
              <a:ext cx="35" cy="65"/>
            </a:xfrm>
            <a:custGeom>
              <a:avLst/>
              <a:gdLst>
                <a:gd name="T0" fmla="*/ 1 w 14"/>
                <a:gd name="T1" fmla="*/ 13 h 26"/>
                <a:gd name="T2" fmla="*/ 2 w 14"/>
                <a:gd name="T3" fmla="*/ 12 h 26"/>
                <a:gd name="T4" fmla="*/ 2 w 14"/>
                <a:gd name="T5" fmla="*/ 8 h 26"/>
                <a:gd name="T6" fmla="*/ 3 w 14"/>
                <a:gd name="T7" fmla="*/ 4 h 26"/>
                <a:gd name="T8" fmla="*/ 3 w 14"/>
                <a:gd name="T9" fmla="*/ 4 h 26"/>
                <a:gd name="T10" fmla="*/ 3 w 14"/>
                <a:gd name="T11" fmla="*/ 11 h 26"/>
                <a:gd name="T12" fmla="*/ 3 w 14"/>
                <a:gd name="T13" fmla="*/ 12 h 26"/>
                <a:gd name="T14" fmla="*/ 3 w 14"/>
                <a:gd name="T15" fmla="*/ 24 h 26"/>
                <a:gd name="T16" fmla="*/ 5 w 14"/>
                <a:gd name="T17" fmla="*/ 26 h 26"/>
                <a:gd name="T18" fmla="*/ 5 w 14"/>
                <a:gd name="T19" fmla="*/ 26 h 26"/>
                <a:gd name="T20" fmla="*/ 5 w 14"/>
                <a:gd name="T21" fmla="*/ 26 h 26"/>
                <a:gd name="T22" fmla="*/ 6 w 14"/>
                <a:gd name="T23" fmla="*/ 24 h 26"/>
                <a:gd name="T24" fmla="*/ 6 w 14"/>
                <a:gd name="T25" fmla="*/ 13 h 26"/>
                <a:gd name="T26" fmla="*/ 7 w 14"/>
                <a:gd name="T27" fmla="*/ 13 h 26"/>
                <a:gd name="T28" fmla="*/ 7 w 14"/>
                <a:gd name="T29" fmla="*/ 24 h 26"/>
                <a:gd name="T30" fmla="*/ 9 w 14"/>
                <a:gd name="T31" fmla="*/ 26 h 26"/>
                <a:gd name="T32" fmla="*/ 9 w 14"/>
                <a:gd name="T33" fmla="*/ 26 h 26"/>
                <a:gd name="T34" fmla="*/ 9 w 14"/>
                <a:gd name="T35" fmla="*/ 26 h 26"/>
                <a:gd name="T36" fmla="*/ 10 w 14"/>
                <a:gd name="T37" fmla="*/ 24 h 26"/>
                <a:gd name="T38" fmla="*/ 10 w 14"/>
                <a:gd name="T39" fmla="*/ 12 h 26"/>
                <a:gd name="T40" fmla="*/ 10 w 14"/>
                <a:gd name="T41" fmla="*/ 11 h 26"/>
                <a:gd name="T42" fmla="*/ 10 w 14"/>
                <a:gd name="T43" fmla="*/ 4 h 26"/>
                <a:gd name="T44" fmla="*/ 10 w 14"/>
                <a:gd name="T45" fmla="*/ 4 h 26"/>
                <a:gd name="T46" fmla="*/ 11 w 14"/>
                <a:gd name="T47" fmla="*/ 8 h 26"/>
                <a:gd name="T48" fmla="*/ 11 w 14"/>
                <a:gd name="T49" fmla="*/ 12 h 26"/>
                <a:gd name="T50" fmla="*/ 12 w 14"/>
                <a:gd name="T51" fmla="*/ 13 h 26"/>
                <a:gd name="T52" fmla="*/ 13 w 14"/>
                <a:gd name="T53" fmla="*/ 12 h 26"/>
                <a:gd name="T54" fmla="*/ 14 w 14"/>
                <a:gd name="T55" fmla="*/ 7 h 26"/>
                <a:gd name="T56" fmla="*/ 12 w 14"/>
                <a:gd name="T57" fmla="*/ 1 h 26"/>
                <a:gd name="T58" fmla="*/ 9 w 14"/>
                <a:gd name="T59" fmla="*/ 0 h 26"/>
                <a:gd name="T60" fmla="*/ 9 w 14"/>
                <a:gd name="T61" fmla="*/ 0 h 26"/>
                <a:gd name="T62" fmla="*/ 9 w 14"/>
                <a:gd name="T63" fmla="*/ 0 h 26"/>
                <a:gd name="T64" fmla="*/ 9 w 14"/>
                <a:gd name="T65" fmla="*/ 0 h 26"/>
                <a:gd name="T66" fmla="*/ 7 w 14"/>
                <a:gd name="T67" fmla="*/ 3 h 26"/>
                <a:gd name="T68" fmla="*/ 7 w 14"/>
                <a:gd name="T69" fmla="*/ 1 h 26"/>
                <a:gd name="T70" fmla="*/ 7 w 14"/>
                <a:gd name="T71" fmla="*/ 0 h 26"/>
                <a:gd name="T72" fmla="*/ 7 w 14"/>
                <a:gd name="T73" fmla="*/ 0 h 26"/>
                <a:gd name="T74" fmla="*/ 7 w 14"/>
                <a:gd name="T75" fmla="*/ 0 h 26"/>
                <a:gd name="T76" fmla="*/ 6 w 14"/>
                <a:gd name="T77" fmla="*/ 0 h 26"/>
                <a:gd name="T78" fmla="*/ 6 w 14"/>
                <a:gd name="T79" fmla="*/ 0 h 26"/>
                <a:gd name="T80" fmla="*/ 6 w 14"/>
                <a:gd name="T81" fmla="*/ 0 h 26"/>
                <a:gd name="T82" fmla="*/ 6 w 14"/>
                <a:gd name="T83" fmla="*/ 1 h 26"/>
                <a:gd name="T84" fmla="*/ 6 w 14"/>
                <a:gd name="T85" fmla="*/ 3 h 26"/>
                <a:gd name="T86" fmla="*/ 5 w 14"/>
                <a:gd name="T87" fmla="*/ 0 h 26"/>
                <a:gd name="T88" fmla="*/ 5 w 14"/>
                <a:gd name="T89" fmla="*/ 0 h 26"/>
                <a:gd name="T90" fmla="*/ 5 w 14"/>
                <a:gd name="T91" fmla="*/ 0 h 26"/>
                <a:gd name="T92" fmla="*/ 4 w 14"/>
                <a:gd name="T93" fmla="*/ 0 h 26"/>
                <a:gd name="T94" fmla="*/ 2 w 14"/>
                <a:gd name="T95" fmla="*/ 1 h 26"/>
                <a:gd name="T96" fmla="*/ 0 w 14"/>
                <a:gd name="T97" fmla="*/ 7 h 26"/>
                <a:gd name="T98" fmla="*/ 0 w 14"/>
                <a:gd name="T99" fmla="*/ 12 h 26"/>
                <a:gd name="T100" fmla="*/ 1 w 14"/>
                <a:gd name="T101"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26">
                  <a:moveTo>
                    <a:pt x="1" y="13"/>
                  </a:moveTo>
                  <a:cubicBezTo>
                    <a:pt x="2" y="13"/>
                    <a:pt x="2" y="13"/>
                    <a:pt x="2" y="12"/>
                  </a:cubicBezTo>
                  <a:cubicBezTo>
                    <a:pt x="2" y="12"/>
                    <a:pt x="2" y="10"/>
                    <a:pt x="2" y="8"/>
                  </a:cubicBezTo>
                  <a:cubicBezTo>
                    <a:pt x="2" y="6"/>
                    <a:pt x="3" y="4"/>
                    <a:pt x="3" y="4"/>
                  </a:cubicBezTo>
                  <a:cubicBezTo>
                    <a:pt x="3" y="4"/>
                    <a:pt x="3" y="4"/>
                    <a:pt x="3" y="4"/>
                  </a:cubicBezTo>
                  <a:cubicBezTo>
                    <a:pt x="3" y="11"/>
                    <a:pt x="3" y="11"/>
                    <a:pt x="3" y="11"/>
                  </a:cubicBezTo>
                  <a:cubicBezTo>
                    <a:pt x="3" y="12"/>
                    <a:pt x="3" y="12"/>
                    <a:pt x="3" y="12"/>
                  </a:cubicBezTo>
                  <a:cubicBezTo>
                    <a:pt x="3" y="24"/>
                    <a:pt x="3" y="24"/>
                    <a:pt x="3" y="24"/>
                  </a:cubicBezTo>
                  <a:cubicBezTo>
                    <a:pt x="3" y="25"/>
                    <a:pt x="4" y="26"/>
                    <a:pt x="5" y="26"/>
                  </a:cubicBezTo>
                  <a:cubicBezTo>
                    <a:pt x="5" y="26"/>
                    <a:pt x="5" y="26"/>
                    <a:pt x="5" y="26"/>
                  </a:cubicBezTo>
                  <a:cubicBezTo>
                    <a:pt x="5" y="26"/>
                    <a:pt x="5" y="26"/>
                    <a:pt x="5" y="26"/>
                  </a:cubicBezTo>
                  <a:cubicBezTo>
                    <a:pt x="6" y="26"/>
                    <a:pt x="6" y="25"/>
                    <a:pt x="6" y="24"/>
                  </a:cubicBezTo>
                  <a:cubicBezTo>
                    <a:pt x="6" y="13"/>
                    <a:pt x="6" y="13"/>
                    <a:pt x="6" y="13"/>
                  </a:cubicBezTo>
                  <a:cubicBezTo>
                    <a:pt x="7" y="13"/>
                    <a:pt x="7" y="13"/>
                    <a:pt x="7" y="13"/>
                  </a:cubicBezTo>
                  <a:cubicBezTo>
                    <a:pt x="7" y="24"/>
                    <a:pt x="7" y="24"/>
                    <a:pt x="7" y="24"/>
                  </a:cubicBezTo>
                  <a:cubicBezTo>
                    <a:pt x="7" y="25"/>
                    <a:pt x="8" y="26"/>
                    <a:pt x="9" y="26"/>
                  </a:cubicBezTo>
                  <a:cubicBezTo>
                    <a:pt x="9" y="26"/>
                    <a:pt x="9" y="26"/>
                    <a:pt x="9" y="26"/>
                  </a:cubicBezTo>
                  <a:cubicBezTo>
                    <a:pt x="9" y="26"/>
                    <a:pt x="9" y="26"/>
                    <a:pt x="9" y="26"/>
                  </a:cubicBezTo>
                  <a:cubicBezTo>
                    <a:pt x="10" y="26"/>
                    <a:pt x="10" y="25"/>
                    <a:pt x="10" y="24"/>
                  </a:cubicBezTo>
                  <a:cubicBezTo>
                    <a:pt x="10" y="12"/>
                    <a:pt x="10" y="12"/>
                    <a:pt x="10" y="12"/>
                  </a:cubicBezTo>
                  <a:cubicBezTo>
                    <a:pt x="10" y="12"/>
                    <a:pt x="10" y="12"/>
                    <a:pt x="10" y="11"/>
                  </a:cubicBezTo>
                  <a:cubicBezTo>
                    <a:pt x="10" y="4"/>
                    <a:pt x="10" y="4"/>
                    <a:pt x="10" y="4"/>
                  </a:cubicBezTo>
                  <a:cubicBezTo>
                    <a:pt x="10" y="4"/>
                    <a:pt x="10" y="4"/>
                    <a:pt x="10" y="4"/>
                  </a:cubicBezTo>
                  <a:cubicBezTo>
                    <a:pt x="11" y="4"/>
                    <a:pt x="11" y="6"/>
                    <a:pt x="11" y="8"/>
                  </a:cubicBezTo>
                  <a:cubicBezTo>
                    <a:pt x="11" y="10"/>
                    <a:pt x="11" y="12"/>
                    <a:pt x="11" y="12"/>
                  </a:cubicBezTo>
                  <a:cubicBezTo>
                    <a:pt x="11" y="13"/>
                    <a:pt x="11" y="13"/>
                    <a:pt x="12" y="13"/>
                  </a:cubicBezTo>
                  <a:cubicBezTo>
                    <a:pt x="13" y="13"/>
                    <a:pt x="13" y="13"/>
                    <a:pt x="13" y="12"/>
                  </a:cubicBezTo>
                  <a:cubicBezTo>
                    <a:pt x="13" y="12"/>
                    <a:pt x="14" y="9"/>
                    <a:pt x="14" y="7"/>
                  </a:cubicBezTo>
                  <a:cubicBezTo>
                    <a:pt x="13" y="3"/>
                    <a:pt x="12" y="1"/>
                    <a:pt x="12" y="1"/>
                  </a:cubicBezTo>
                  <a:cubicBezTo>
                    <a:pt x="11" y="0"/>
                    <a:pt x="10" y="0"/>
                    <a:pt x="9" y="0"/>
                  </a:cubicBezTo>
                  <a:cubicBezTo>
                    <a:pt x="9" y="0"/>
                    <a:pt x="9" y="0"/>
                    <a:pt x="9" y="0"/>
                  </a:cubicBezTo>
                  <a:cubicBezTo>
                    <a:pt x="9" y="0"/>
                    <a:pt x="9" y="0"/>
                    <a:pt x="9" y="0"/>
                  </a:cubicBezTo>
                  <a:cubicBezTo>
                    <a:pt x="9" y="0"/>
                    <a:pt x="9" y="0"/>
                    <a:pt x="9" y="0"/>
                  </a:cubicBezTo>
                  <a:cubicBezTo>
                    <a:pt x="9" y="0"/>
                    <a:pt x="8" y="2"/>
                    <a:pt x="7" y="3"/>
                  </a:cubicBezTo>
                  <a:cubicBezTo>
                    <a:pt x="7" y="2"/>
                    <a:pt x="7" y="1"/>
                    <a:pt x="7" y="1"/>
                  </a:cubicBezTo>
                  <a:cubicBezTo>
                    <a:pt x="7" y="0"/>
                    <a:pt x="7" y="0"/>
                    <a:pt x="7" y="0"/>
                  </a:cubicBezTo>
                  <a:cubicBezTo>
                    <a:pt x="7" y="0"/>
                    <a:pt x="7" y="0"/>
                    <a:pt x="7" y="0"/>
                  </a:cubicBezTo>
                  <a:cubicBezTo>
                    <a:pt x="7" y="0"/>
                    <a:pt x="7" y="0"/>
                    <a:pt x="7" y="0"/>
                  </a:cubicBezTo>
                  <a:cubicBezTo>
                    <a:pt x="6" y="0"/>
                    <a:pt x="6" y="0"/>
                    <a:pt x="6" y="0"/>
                  </a:cubicBezTo>
                  <a:cubicBezTo>
                    <a:pt x="6" y="0"/>
                    <a:pt x="6" y="0"/>
                    <a:pt x="6" y="0"/>
                  </a:cubicBezTo>
                  <a:cubicBezTo>
                    <a:pt x="6" y="0"/>
                    <a:pt x="6" y="0"/>
                    <a:pt x="6" y="0"/>
                  </a:cubicBezTo>
                  <a:cubicBezTo>
                    <a:pt x="6" y="1"/>
                    <a:pt x="6" y="1"/>
                    <a:pt x="6" y="1"/>
                  </a:cubicBezTo>
                  <a:cubicBezTo>
                    <a:pt x="6" y="1"/>
                    <a:pt x="6" y="2"/>
                    <a:pt x="6" y="3"/>
                  </a:cubicBezTo>
                  <a:cubicBezTo>
                    <a:pt x="5" y="2"/>
                    <a:pt x="5" y="0"/>
                    <a:pt x="5" y="0"/>
                  </a:cubicBezTo>
                  <a:cubicBezTo>
                    <a:pt x="5" y="0"/>
                    <a:pt x="5" y="0"/>
                    <a:pt x="5" y="0"/>
                  </a:cubicBezTo>
                  <a:cubicBezTo>
                    <a:pt x="5" y="0"/>
                    <a:pt x="5" y="0"/>
                    <a:pt x="5" y="0"/>
                  </a:cubicBezTo>
                  <a:cubicBezTo>
                    <a:pt x="5" y="0"/>
                    <a:pt x="4" y="0"/>
                    <a:pt x="4" y="0"/>
                  </a:cubicBezTo>
                  <a:cubicBezTo>
                    <a:pt x="3" y="0"/>
                    <a:pt x="2" y="0"/>
                    <a:pt x="2" y="1"/>
                  </a:cubicBezTo>
                  <a:cubicBezTo>
                    <a:pt x="1" y="1"/>
                    <a:pt x="0" y="3"/>
                    <a:pt x="0" y="7"/>
                  </a:cubicBezTo>
                  <a:cubicBezTo>
                    <a:pt x="0" y="9"/>
                    <a:pt x="0" y="12"/>
                    <a:pt x="0" y="12"/>
                  </a:cubicBezTo>
                  <a:cubicBezTo>
                    <a:pt x="0" y="13"/>
                    <a:pt x="0" y="13"/>
                    <a:pt x="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108" name="Freeform 75"/>
            <p:cNvSpPr/>
            <p:nvPr/>
          </p:nvSpPr>
          <p:spPr bwMode="auto">
            <a:xfrm>
              <a:off x="3785" y="2115"/>
              <a:ext cx="18" cy="18"/>
            </a:xfrm>
            <a:custGeom>
              <a:avLst/>
              <a:gdLst>
                <a:gd name="T0" fmla="*/ 1 w 7"/>
                <a:gd name="T1" fmla="*/ 5 h 7"/>
                <a:gd name="T2" fmla="*/ 4 w 7"/>
                <a:gd name="T3" fmla="*/ 7 h 7"/>
                <a:gd name="T4" fmla="*/ 6 w 7"/>
                <a:gd name="T5" fmla="*/ 4 h 7"/>
                <a:gd name="T6" fmla="*/ 7 w 7"/>
                <a:gd name="T7" fmla="*/ 3 h 7"/>
                <a:gd name="T8" fmla="*/ 7 w 7"/>
                <a:gd name="T9" fmla="*/ 3 h 7"/>
                <a:gd name="T10" fmla="*/ 4 w 7"/>
                <a:gd name="T11" fmla="*/ 0 h 7"/>
                <a:gd name="T12" fmla="*/ 1 w 7"/>
                <a:gd name="T13" fmla="*/ 3 h 7"/>
                <a:gd name="T14" fmla="*/ 0 w 7"/>
                <a:gd name="T15" fmla="*/ 3 h 7"/>
                <a:gd name="T16" fmla="*/ 1 w 7"/>
                <a:gd name="T1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1" y="5"/>
                  </a:moveTo>
                  <a:cubicBezTo>
                    <a:pt x="1" y="6"/>
                    <a:pt x="2" y="7"/>
                    <a:pt x="4" y="7"/>
                  </a:cubicBezTo>
                  <a:cubicBezTo>
                    <a:pt x="5" y="7"/>
                    <a:pt x="6" y="6"/>
                    <a:pt x="6" y="4"/>
                  </a:cubicBezTo>
                  <a:cubicBezTo>
                    <a:pt x="7" y="4"/>
                    <a:pt x="7" y="4"/>
                    <a:pt x="7" y="3"/>
                  </a:cubicBezTo>
                  <a:cubicBezTo>
                    <a:pt x="7" y="3"/>
                    <a:pt x="7" y="3"/>
                    <a:pt x="7" y="3"/>
                  </a:cubicBezTo>
                  <a:cubicBezTo>
                    <a:pt x="7" y="1"/>
                    <a:pt x="5" y="0"/>
                    <a:pt x="4" y="0"/>
                  </a:cubicBezTo>
                  <a:cubicBezTo>
                    <a:pt x="2" y="0"/>
                    <a:pt x="1" y="1"/>
                    <a:pt x="1" y="3"/>
                  </a:cubicBezTo>
                  <a:cubicBezTo>
                    <a:pt x="1" y="3"/>
                    <a:pt x="0" y="3"/>
                    <a:pt x="0" y="3"/>
                  </a:cubicBezTo>
                  <a:cubicBezTo>
                    <a:pt x="0" y="4"/>
                    <a:pt x="1" y="4"/>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grpSp>
      <p:cxnSp>
        <p:nvCxnSpPr>
          <p:cNvPr id="109" name="直接连接符 108"/>
          <p:cNvCxnSpPr/>
          <p:nvPr/>
        </p:nvCxnSpPr>
        <p:spPr>
          <a:xfrm>
            <a:off x="3409311" y="3624801"/>
            <a:ext cx="0" cy="458662"/>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3409311" y="4522615"/>
            <a:ext cx="0" cy="458662"/>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a:off x="3409311" y="1525518"/>
            <a:ext cx="0" cy="458662"/>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a:off x="3409311" y="2273909"/>
            <a:ext cx="0" cy="458662"/>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113" name="组合 112"/>
          <p:cNvGrpSpPr/>
          <p:nvPr/>
        </p:nvGrpSpPr>
        <p:grpSpPr>
          <a:xfrm>
            <a:off x="496614" y="2216928"/>
            <a:ext cx="1867143" cy="1866468"/>
            <a:chOff x="2734249" y="952902"/>
            <a:chExt cx="1866900" cy="1866900"/>
          </a:xfrm>
        </p:grpSpPr>
        <p:sp>
          <p:nvSpPr>
            <p:cNvPr id="114" name="椭圆 113"/>
            <p:cNvSpPr/>
            <p:nvPr/>
          </p:nvSpPr>
          <p:spPr>
            <a:xfrm>
              <a:off x="2734249" y="952902"/>
              <a:ext cx="1866900" cy="1866900"/>
            </a:xfrm>
            <a:prstGeom prst="ellipse">
              <a:avLst/>
            </a:prstGeom>
            <a:gradFill>
              <a:gsLst>
                <a:gs pos="0">
                  <a:srgbClr val="F5F5F5"/>
                </a:gs>
                <a:gs pos="10000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15" name="椭圆 114"/>
            <p:cNvSpPr/>
            <p:nvPr/>
          </p:nvSpPr>
          <p:spPr>
            <a:xfrm>
              <a:off x="2953026" y="1171679"/>
              <a:ext cx="1429346" cy="1429346"/>
            </a:xfrm>
            <a:prstGeom prst="ellipse">
              <a:avLst/>
            </a:prstGeom>
            <a:solidFill>
              <a:schemeClr val="bg1">
                <a:lumMod val="95000"/>
              </a:schemeClr>
            </a:solidFill>
            <a:ln w="22225">
              <a:gradFill flip="none" rotWithShape="1">
                <a:gsLst>
                  <a:gs pos="0">
                    <a:schemeClr val="bg1">
                      <a:lumMod val="75000"/>
                    </a:schemeClr>
                  </a:gs>
                  <a:gs pos="100000">
                    <a:schemeClr val="bg1"/>
                  </a:gs>
                </a:gsLst>
                <a:lin ang="2700000" scaled="1"/>
                <a:tileRect/>
              </a:gradFill>
            </a:ln>
            <a:effectLst>
              <a:innerShdw blurRad="1016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16" name="文本框 136"/>
            <p:cNvSpPr txBox="1"/>
            <p:nvPr/>
          </p:nvSpPr>
          <p:spPr>
            <a:xfrm>
              <a:off x="3271658" y="1345120"/>
              <a:ext cx="792086" cy="968599"/>
            </a:xfrm>
            <a:prstGeom prst="rect">
              <a:avLst/>
            </a:prstGeom>
            <a:noFill/>
          </p:spPr>
          <p:txBody>
            <a:bodyPr wrap="square" rtlCol="0">
              <a:spAutoFit/>
            </a:bodyPr>
            <a:lstStyle/>
            <a:p>
              <a:pPr algn="ctr"/>
              <a:r>
                <a:rPr lang="zh-CN" dirty="0">
                  <a:solidFill>
                    <a:srgbClr val="4BACC6"/>
                  </a:solidFill>
                  <a:cs typeface="+mn-ea"/>
                  <a:sym typeface="+mn-lt"/>
                </a:rPr>
                <a:t>用例分析理由</a:t>
              </a:r>
              <a:endParaRPr lang="zh-CN" dirty="0">
                <a:solidFill>
                  <a:srgbClr val="4BACC6"/>
                </a:solidFill>
                <a:cs typeface="+mn-ea"/>
                <a:sym typeface="+mn-lt"/>
              </a:endParaRPr>
            </a:p>
          </p:txBody>
        </p:sp>
      </p:grpSp>
      <p:sp>
        <p:nvSpPr>
          <p:cNvPr id="117" name="文本框 113"/>
          <p:cNvSpPr txBox="1"/>
          <p:nvPr/>
        </p:nvSpPr>
        <p:spPr>
          <a:xfrm>
            <a:off x="3645535" y="1260475"/>
            <a:ext cx="5228590" cy="783590"/>
          </a:xfrm>
          <a:prstGeom prst="rect">
            <a:avLst/>
          </a:prstGeom>
          <a:noFill/>
        </p:spPr>
        <p:txBody>
          <a:bodyPr wrap="square" rtlCol="0">
            <a:spAutoFit/>
          </a:bodyPr>
          <a:lstStyle/>
          <a:p>
            <a:pPr>
              <a:lnSpc>
                <a:spcPct val="150000"/>
              </a:lnSpc>
            </a:pPr>
            <a:r>
              <a:rPr lang="zh-CN" altLang="en-US" sz="1800" b="1" dirty="0">
                <a:solidFill>
                  <a:schemeClr val="accent2"/>
                </a:solidFill>
                <a:cs typeface="+mn-ea"/>
                <a:sym typeface="+mn-lt"/>
              </a:rPr>
              <a:t>用车客户年龄比例</a:t>
            </a:r>
            <a:endParaRPr lang="zh-CN" altLang="en-US" sz="1000" b="1">
              <a:solidFill>
                <a:schemeClr val="accent2"/>
              </a:solidFill>
              <a:cs typeface="+mn-ea"/>
              <a:sym typeface="+mn-lt"/>
            </a:endParaRPr>
          </a:p>
          <a:p>
            <a:pPr>
              <a:lnSpc>
                <a:spcPct val="150000"/>
              </a:lnSpc>
            </a:pPr>
            <a:r>
              <a:rPr lang="zh-CN" altLang="en-US" sz="1200" dirty="0">
                <a:solidFill>
                  <a:schemeClr val="tx1">
                    <a:lumMod val="75000"/>
                    <a:lumOff val="25000"/>
                  </a:schemeClr>
                </a:solidFill>
                <a:cs typeface="+mn-ea"/>
                <a:sym typeface="+mn-lt"/>
              </a:rPr>
              <a:t>不同年龄段用户对共享单车接受度不同，方便进行不同年龄段的精确推广</a:t>
            </a:r>
            <a:endParaRPr lang="zh-CN" altLang="en-US" sz="1200" dirty="0">
              <a:solidFill>
                <a:schemeClr val="tx1">
                  <a:lumMod val="75000"/>
                  <a:lumOff val="25000"/>
                </a:schemeClr>
              </a:solidFill>
              <a:cs typeface="+mn-ea"/>
              <a:sym typeface="+mn-lt"/>
            </a:endParaRPr>
          </a:p>
        </p:txBody>
      </p:sp>
      <p:sp>
        <p:nvSpPr>
          <p:cNvPr id="118" name="文本框 113"/>
          <p:cNvSpPr txBox="1"/>
          <p:nvPr/>
        </p:nvSpPr>
        <p:spPr>
          <a:xfrm>
            <a:off x="3573145" y="2701290"/>
            <a:ext cx="5215890" cy="783590"/>
          </a:xfrm>
          <a:prstGeom prst="rect">
            <a:avLst/>
          </a:prstGeom>
          <a:noFill/>
        </p:spPr>
        <p:txBody>
          <a:bodyPr wrap="square" rtlCol="0">
            <a:spAutoFit/>
          </a:bodyPr>
          <a:lstStyle/>
          <a:p>
            <a:pPr>
              <a:lnSpc>
                <a:spcPct val="150000"/>
              </a:lnSpc>
            </a:pPr>
            <a:r>
              <a:rPr lang="zh-CN" altLang="en-US" sz="1800" b="1" dirty="0">
                <a:solidFill>
                  <a:schemeClr val="accent6"/>
                </a:solidFill>
                <a:cs typeface="+mn-ea"/>
                <a:sym typeface="+mn-lt"/>
              </a:rPr>
              <a:t>每日乘车量变化</a:t>
            </a:r>
            <a:endParaRPr lang="zh-CN" altLang="en-US" sz="1800" b="1" dirty="0">
              <a:solidFill>
                <a:schemeClr val="accent6"/>
              </a:solidFill>
              <a:cs typeface="+mn-ea"/>
              <a:sym typeface="+mn-lt"/>
            </a:endParaRPr>
          </a:p>
          <a:p>
            <a:pPr>
              <a:lnSpc>
                <a:spcPct val="150000"/>
              </a:lnSpc>
            </a:pPr>
            <a:r>
              <a:rPr lang="zh-CN" altLang="en-US" sz="1200" dirty="0">
                <a:solidFill>
                  <a:schemeClr val="tx1">
                    <a:lumMod val="75000"/>
                    <a:lumOff val="25000"/>
                  </a:schemeClr>
                </a:solidFill>
                <a:cs typeface="+mn-ea"/>
                <a:sym typeface="+mn-lt"/>
              </a:rPr>
              <a:t>工作日以</a:t>
            </a:r>
            <a:r>
              <a:rPr lang="zh-CN" altLang="en-US" sz="1200" dirty="0">
                <a:solidFill>
                  <a:schemeClr val="tx1">
                    <a:lumMod val="75000"/>
                    <a:lumOff val="25000"/>
                  </a:schemeClr>
                </a:solidFill>
                <a:cs typeface="+mn-ea"/>
                <a:sym typeface="+mn-lt"/>
              </a:rPr>
              <a:t>及周末对共享单车使用率有影响</a:t>
            </a:r>
            <a:endParaRPr lang="zh-CN" altLang="en-US" sz="1200" dirty="0">
              <a:solidFill>
                <a:schemeClr val="tx1">
                  <a:lumMod val="75000"/>
                  <a:lumOff val="25000"/>
                </a:schemeClr>
              </a:solidFill>
              <a:cs typeface="+mn-ea"/>
              <a:sym typeface="+mn-lt"/>
            </a:endParaRPr>
          </a:p>
        </p:txBody>
      </p:sp>
      <p:sp>
        <p:nvSpPr>
          <p:cNvPr id="119" name="文本框 113"/>
          <p:cNvSpPr txBox="1"/>
          <p:nvPr/>
        </p:nvSpPr>
        <p:spPr>
          <a:xfrm>
            <a:off x="3573145" y="4359910"/>
            <a:ext cx="3765550" cy="783590"/>
          </a:xfrm>
          <a:prstGeom prst="rect">
            <a:avLst/>
          </a:prstGeom>
          <a:noFill/>
        </p:spPr>
        <p:txBody>
          <a:bodyPr wrap="square" rtlCol="0">
            <a:spAutoFit/>
          </a:bodyPr>
          <a:lstStyle/>
          <a:p>
            <a:pPr>
              <a:lnSpc>
                <a:spcPct val="150000"/>
              </a:lnSpc>
            </a:pPr>
            <a:r>
              <a:rPr lang="en-US" altLang="zh-CN" sz="1800" b="1" dirty="0">
                <a:solidFill>
                  <a:schemeClr val="accent1"/>
                </a:solidFill>
                <a:cs typeface="+mn-ea"/>
                <a:sym typeface="+mn-lt"/>
              </a:rPr>
              <a:t> </a:t>
            </a:r>
            <a:r>
              <a:rPr lang="zh-CN" altLang="en-US" sz="1800" b="1" dirty="0">
                <a:solidFill>
                  <a:schemeClr val="accent3"/>
                </a:solidFill>
                <a:cs typeface="+mn-ea"/>
                <a:sym typeface="+mn-lt"/>
              </a:rPr>
              <a:t>分时段流量高峰图</a:t>
            </a:r>
            <a:endParaRPr lang="zh-CN" altLang="en-US" sz="1800" b="1" dirty="0">
              <a:solidFill>
                <a:schemeClr val="accent3"/>
              </a:solidFill>
              <a:cs typeface="+mn-ea"/>
              <a:sym typeface="+mn-lt"/>
            </a:endParaRPr>
          </a:p>
          <a:p>
            <a:pPr>
              <a:lnSpc>
                <a:spcPct val="150000"/>
              </a:lnSpc>
            </a:pPr>
            <a:r>
              <a:rPr lang="zh-CN" altLang="en-US" sz="1000" dirty="0">
                <a:solidFill>
                  <a:schemeClr val="tx1">
                    <a:lumMod val="75000"/>
                    <a:lumOff val="25000"/>
                  </a:schemeClr>
                </a:solidFill>
                <a:cs typeface="+mn-ea"/>
                <a:sym typeface="+mn-lt"/>
              </a:rPr>
              <a:t>   </a:t>
            </a:r>
            <a:r>
              <a:rPr lang="zh-CN" altLang="en-US" sz="1200" dirty="0">
                <a:solidFill>
                  <a:schemeClr val="tx1">
                    <a:lumMod val="75000"/>
                    <a:lumOff val="25000"/>
                  </a:schemeClr>
                </a:solidFill>
                <a:cs typeface="+mn-ea"/>
                <a:sym typeface="+mn-lt"/>
              </a:rPr>
              <a:t>每天不同时段对用车影响，方便进行每日的车辆调度</a:t>
            </a:r>
            <a:endParaRPr lang="zh-CN" altLang="en-US" sz="1200" dirty="0">
              <a:solidFill>
                <a:schemeClr val="tx1">
                  <a:lumMod val="75000"/>
                  <a:lumOff val="25000"/>
                </a:schemeClr>
              </a:solidFill>
              <a:cs typeface="+mn-ea"/>
              <a:sym typeface="+mn-lt"/>
            </a:endParaRPr>
          </a:p>
        </p:txBody>
      </p:sp>
      <p:sp>
        <p:nvSpPr>
          <p:cNvPr id="120" name="文本框 113"/>
          <p:cNvSpPr txBox="1"/>
          <p:nvPr/>
        </p:nvSpPr>
        <p:spPr>
          <a:xfrm>
            <a:off x="3645535" y="2067560"/>
            <a:ext cx="5420360" cy="783590"/>
          </a:xfrm>
          <a:prstGeom prst="rect">
            <a:avLst/>
          </a:prstGeom>
          <a:noFill/>
        </p:spPr>
        <p:txBody>
          <a:bodyPr wrap="square" rtlCol="0">
            <a:spAutoFit/>
          </a:bodyPr>
          <a:lstStyle/>
          <a:p>
            <a:pPr>
              <a:lnSpc>
                <a:spcPct val="150000"/>
              </a:lnSpc>
            </a:pPr>
            <a:r>
              <a:rPr lang="en-US" altLang="zh-CN" sz="1800" b="1" dirty="0">
                <a:solidFill>
                  <a:schemeClr val="accent4"/>
                </a:solidFill>
                <a:cs typeface="+mn-ea"/>
                <a:sym typeface="+mn-lt"/>
              </a:rPr>
              <a:t> </a:t>
            </a:r>
            <a:r>
              <a:rPr lang="zh-CN" altLang="en-US" sz="1800" b="1" dirty="0">
                <a:solidFill>
                  <a:schemeClr val="accent4"/>
                </a:solidFill>
                <a:cs typeface="+mn-ea"/>
                <a:sym typeface="+mn-lt"/>
              </a:rPr>
              <a:t>用户群体性别画像</a:t>
            </a:r>
            <a:endParaRPr lang="zh-CN" altLang="en-US" sz="1800" b="1" dirty="0">
              <a:solidFill>
                <a:schemeClr val="accent4"/>
              </a:solidFill>
              <a:cs typeface="+mn-ea"/>
              <a:sym typeface="+mn-lt"/>
            </a:endParaRPr>
          </a:p>
          <a:p>
            <a:pPr>
              <a:lnSpc>
                <a:spcPct val="150000"/>
              </a:lnSpc>
            </a:pPr>
            <a:r>
              <a:rPr lang="zh-CN" altLang="en-US" sz="1200" dirty="0">
                <a:solidFill>
                  <a:schemeClr val="tx1">
                    <a:lumMod val="75000"/>
                    <a:lumOff val="25000"/>
                  </a:schemeClr>
                </a:solidFill>
                <a:cs typeface="+mn-ea"/>
                <a:sym typeface="+mn-lt"/>
              </a:rPr>
              <a:t> 将整体用户按性别进行分类 ，与其他数据结合起来分析得到具体情况</a:t>
            </a:r>
            <a:endParaRPr lang="zh-CN" altLang="en-US" sz="1200" dirty="0">
              <a:solidFill>
                <a:schemeClr val="tx1">
                  <a:lumMod val="75000"/>
                  <a:lumOff val="25000"/>
                </a:schemeClr>
              </a:solidFill>
              <a:cs typeface="+mn-ea"/>
              <a:sym typeface="+mn-lt"/>
            </a:endParaRPr>
          </a:p>
        </p:txBody>
      </p:sp>
      <p:grpSp>
        <p:nvGrpSpPr>
          <p:cNvPr id="137" name="组合 136"/>
          <p:cNvGrpSpPr/>
          <p:nvPr/>
        </p:nvGrpSpPr>
        <p:grpSpPr>
          <a:xfrm>
            <a:off x="223004" y="215751"/>
            <a:ext cx="2511425" cy="578578"/>
            <a:chOff x="6118225" y="1446213"/>
            <a:chExt cx="7890006" cy="1817687"/>
          </a:xfrm>
        </p:grpSpPr>
        <p:sp>
          <p:nvSpPr>
            <p:cNvPr id="138" name="AutoShape 10"/>
            <p:cNvSpPr>
              <a:spLocks noChangeAspect="1" noChangeArrowheads="1" noTextEdit="1"/>
            </p:cNvSpPr>
            <p:nvPr/>
          </p:nvSpPr>
          <p:spPr bwMode="auto">
            <a:xfrm>
              <a:off x="6118225" y="1446213"/>
              <a:ext cx="3565525" cy="1817687"/>
            </a:xfrm>
            <a:prstGeom prst="rect">
              <a:avLst/>
            </a:prstGeom>
            <a:noFill/>
            <a:ln>
              <a:noFill/>
            </a:ln>
            <a:effectLst>
              <a:outerShdw blurRad="254000" dist="114300" dir="2700000" algn="tl" rotWithShape="0">
                <a:prstClr val="black">
                  <a:alpha val="25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39" name="Freeform 12"/>
            <p:cNvSpPr/>
            <p:nvPr/>
          </p:nvSpPr>
          <p:spPr bwMode="auto">
            <a:xfrm>
              <a:off x="7051671" y="1525587"/>
              <a:ext cx="5987419" cy="1646238"/>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140" name="Freeform 13"/>
            <p:cNvSpPr/>
            <p:nvPr/>
          </p:nvSpPr>
          <p:spPr bwMode="auto">
            <a:xfrm>
              <a:off x="6181725" y="1485900"/>
              <a:ext cx="1477963" cy="1727200"/>
            </a:xfrm>
            <a:custGeom>
              <a:avLst/>
              <a:gdLst>
                <a:gd name="T0" fmla="*/ 20 w 260"/>
                <a:gd name="T1" fmla="*/ 302 h 302"/>
                <a:gd name="T2" fmla="*/ 20 w 260"/>
                <a:gd name="T3" fmla="*/ 234 h 302"/>
                <a:gd name="T4" fmla="*/ 124 w 260"/>
                <a:gd name="T5" fmla="*/ 137 h 302"/>
                <a:gd name="T6" fmla="*/ 140 w 260"/>
                <a:gd name="T7" fmla="*/ 118 h 302"/>
                <a:gd name="T8" fmla="*/ 143 w 260"/>
                <a:gd name="T9" fmla="*/ 104 h 302"/>
                <a:gd name="T10" fmla="*/ 139 w 260"/>
                <a:gd name="T11" fmla="*/ 94 h 302"/>
                <a:gd name="T12" fmla="*/ 123 w 260"/>
                <a:gd name="T13" fmla="*/ 89 h 302"/>
                <a:gd name="T14" fmla="*/ 103 w 260"/>
                <a:gd name="T15" fmla="*/ 95 h 302"/>
                <a:gd name="T16" fmla="*/ 89 w 260"/>
                <a:gd name="T17" fmla="*/ 111 h 302"/>
                <a:gd name="T18" fmla="*/ 85 w 260"/>
                <a:gd name="T19" fmla="*/ 118 h 302"/>
                <a:gd name="T20" fmla="*/ 0 w 260"/>
                <a:gd name="T21" fmla="*/ 76 h 302"/>
                <a:gd name="T22" fmla="*/ 4 w 260"/>
                <a:gd name="T23" fmla="*/ 69 h 302"/>
                <a:gd name="T24" fmla="*/ 54 w 260"/>
                <a:gd name="T25" fmla="*/ 19 h 302"/>
                <a:gd name="T26" fmla="*/ 132 w 260"/>
                <a:gd name="T27" fmla="*/ 0 h 302"/>
                <a:gd name="T28" fmla="*/ 194 w 260"/>
                <a:gd name="T29" fmla="*/ 12 h 302"/>
                <a:gd name="T30" fmla="*/ 237 w 260"/>
                <a:gd name="T31" fmla="*/ 45 h 302"/>
                <a:gd name="T32" fmla="*/ 253 w 260"/>
                <a:gd name="T33" fmla="*/ 95 h 302"/>
                <a:gd name="T34" fmla="*/ 243 w 260"/>
                <a:gd name="T35" fmla="*/ 142 h 302"/>
                <a:gd name="T36" fmla="*/ 202 w 260"/>
                <a:gd name="T37" fmla="*/ 190 h 302"/>
                <a:gd name="T38" fmla="*/ 176 w 260"/>
                <a:gd name="T39" fmla="*/ 214 h 302"/>
                <a:gd name="T40" fmla="*/ 260 w 260"/>
                <a:gd name="T41" fmla="*/ 214 h 302"/>
                <a:gd name="T42" fmla="*/ 260 w 260"/>
                <a:gd name="T43" fmla="*/ 302 h 302"/>
                <a:gd name="T44" fmla="*/ 20 w 260"/>
                <a:gd name="T45"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0" h="302">
                  <a:moveTo>
                    <a:pt x="20" y="302"/>
                  </a:moveTo>
                  <a:cubicBezTo>
                    <a:pt x="20" y="234"/>
                    <a:pt x="20" y="234"/>
                    <a:pt x="20" y="234"/>
                  </a:cubicBezTo>
                  <a:cubicBezTo>
                    <a:pt x="124" y="137"/>
                    <a:pt x="124" y="137"/>
                    <a:pt x="124" y="137"/>
                  </a:cubicBezTo>
                  <a:cubicBezTo>
                    <a:pt x="132" y="130"/>
                    <a:pt x="137" y="123"/>
                    <a:pt x="140" y="118"/>
                  </a:cubicBezTo>
                  <a:cubicBezTo>
                    <a:pt x="142" y="113"/>
                    <a:pt x="143" y="109"/>
                    <a:pt x="143" y="104"/>
                  </a:cubicBezTo>
                  <a:cubicBezTo>
                    <a:pt x="143" y="99"/>
                    <a:pt x="142" y="96"/>
                    <a:pt x="139" y="94"/>
                  </a:cubicBezTo>
                  <a:cubicBezTo>
                    <a:pt x="136" y="91"/>
                    <a:pt x="130" y="89"/>
                    <a:pt x="123" y="89"/>
                  </a:cubicBezTo>
                  <a:cubicBezTo>
                    <a:pt x="116" y="89"/>
                    <a:pt x="109" y="91"/>
                    <a:pt x="103" y="95"/>
                  </a:cubicBezTo>
                  <a:cubicBezTo>
                    <a:pt x="97" y="99"/>
                    <a:pt x="92" y="104"/>
                    <a:pt x="89" y="111"/>
                  </a:cubicBezTo>
                  <a:cubicBezTo>
                    <a:pt x="85" y="118"/>
                    <a:pt x="85" y="118"/>
                    <a:pt x="85" y="118"/>
                  </a:cubicBezTo>
                  <a:cubicBezTo>
                    <a:pt x="0" y="76"/>
                    <a:pt x="0" y="76"/>
                    <a:pt x="0" y="76"/>
                  </a:cubicBezTo>
                  <a:cubicBezTo>
                    <a:pt x="4" y="69"/>
                    <a:pt x="4" y="69"/>
                    <a:pt x="4" y="69"/>
                  </a:cubicBezTo>
                  <a:cubicBezTo>
                    <a:pt x="15" y="48"/>
                    <a:pt x="32" y="31"/>
                    <a:pt x="54" y="19"/>
                  </a:cubicBezTo>
                  <a:cubicBezTo>
                    <a:pt x="75" y="6"/>
                    <a:pt x="102" y="0"/>
                    <a:pt x="132" y="0"/>
                  </a:cubicBezTo>
                  <a:cubicBezTo>
                    <a:pt x="155" y="0"/>
                    <a:pt x="176" y="4"/>
                    <a:pt x="194" y="12"/>
                  </a:cubicBezTo>
                  <a:cubicBezTo>
                    <a:pt x="212" y="19"/>
                    <a:pt x="227" y="31"/>
                    <a:pt x="237" y="45"/>
                  </a:cubicBezTo>
                  <a:cubicBezTo>
                    <a:pt x="248" y="60"/>
                    <a:pt x="253" y="77"/>
                    <a:pt x="253" y="95"/>
                  </a:cubicBezTo>
                  <a:cubicBezTo>
                    <a:pt x="253" y="112"/>
                    <a:pt x="250" y="128"/>
                    <a:pt x="243" y="142"/>
                  </a:cubicBezTo>
                  <a:cubicBezTo>
                    <a:pt x="235" y="157"/>
                    <a:pt x="222" y="172"/>
                    <a:pt x="202" y="190"/>
                  </a:cubicBezTo>
                  <a:cubicBezTo>
                    <a:pt x="176" y="214"/>
                    <a:pt x="176" y="214"/>
                    <a:pt x="176" y="214"/>
                  </a:cubicBezTo>
                  <a:cubicBezTo>
                    <a:pt x="260" y="214"/>
                    <a:pt x="260" y="214"/>
                    <a:pt x="260" y="214"/>
                  </a:cubicBezTo>
                  <a:cubicBezTo>
                    <a:pt x="260" y="302"/>
                    <a:pt x="260" y="302"/>
                    <a:pt x="260" y="302"/>
                  </a:cubicBezTo>
                  <a:lnTo>
                    <a:pt x="20" y="302"/>
                  </a:lnTo>
                  <a:close/>
                </a:path>
              </a:pathLst>
            </a:custGeom>
            <a:solidFill>
              <a:schemeClr val="accent2"/>
            </a:solidFill>
            <a:ln>
              <a:noFill/>
            </a:ln>
          </p:spPr>
          <p:txBody>
            <a:bodyPr vert="horz" wrap="square" lIns="91440" tIns="45720" rIns="91440" bIns="45720" numCol="1" anchor="t" anchorCtr="0" compatLnSpc="1"/>
            <a:lstStyle/>
            <a:p>
              <a:endParaRPr lang="zh-CN" altLang="en-US" dirty="0">
                <a:solidFill>
                  <a:prstClr val="white"/>
                </a:solidFill>
                <a:cs typeface="+mn-ea"/>
                <a:sym typeface="+mn-lt"/>
              </a:endParaRPr>
            </a:p>
          </p:txBody>
        </p:sp>
        <p:sp>
          <p:nvSpPr>
            <p:cNvPr id="141" name="Freeform 14"/>
            <p:cNvSpPr>
              <a:spLocks noEditPoints="1"/>
            </p:cNvSpPr>
            <p:nvPr/>
          </p:nvSpPr>
          <p:spPr bwMode="auto">
            <a:xfrm>
              <a:off x="6124575" y="1446213"/>
              <a:ext cx="1574800" cy="1812925"/>
            </a:xfrm>
            <a:custGeom>
              <a:avLst/>
              <a:gdLst>
                <a:gd name="T0" fmla="*/ 142 w 277"/>
                <a:gd name="T1" fmla="*/ 14 h 317"/>
                <a:gd name="T2" fmla="*/ 201 w 277"/>
                <a:gd name="T3" fmla="*/ 25 h 317"/>
                <a:gd name="T4" fmla="*/ 241 w 277"/>
                <a:gd name="T5" fmla="*/ 56 h 317"/>
                <a:gd name="T6" fmla="*/ 256 w 277"/>
                <a:gd name="T7" fmla="*/ 102 h 317"/>
                <a:gd name="T8" fmla="*/ 246 w 277"/>
                <a:gd name="T9" fmla="*/ 146 h 317"/>
                <a:gd name="T10" fmla="*/ 208 w 277"/>
                <a:gd name="T11" fmla="*/ 192 h 317"/>
                <a:gd name="T12" fmla="*/ 167 w 277"/>
                <a:gd name="T13" fmla="*/ 229 h 317"/>
                <a:gd name="T14" fmla="*/ 262 w 277"/>
                <a:gd name="T15" fmla="*/ 229 h 317"/>
                <a:gd name="T16" fmla="*/ 262 w 277"/>
                <a:gd name="T17" fmla="*/ 302 h 317"/>
                <a:gd name="T18" fmla="*/ 37 w 277"/>
                <a:gd name="T19" fmla="*/ 302 h 317"/>
                <a:gd name="T20" fmla="*/ 37 w 277"/>
                <a:gd name="T21" fmla="*/ 244 h 317"/>
                <a:gd name="T22" fmla="*/ 139 w 277"/>
                <a:gd name="T23" fmla="*/ 150 h 317"/>
                <a:gd name="T24" fmla="*/ 156 w 277"/>
                <a:gd name="T25" fmla="*/ 129 h 317"/>
                <a:gd name="T26" fmla="*/ 161 w 277"/>
                <a:gd name="T27" fmla="*/ 111 h 317"/>
                <a:gd name="T28" fmla="*/ 154 w 277"/>
                <a:gd name="T29" fmla="*/ 95 h 317"/>
                <a:gd name="T30" fmla="*/ 133 w 277"/>
                <a:gd name="T31" fmla="*/ 89 h 317"/>
                <a:gd name="T32" fmla="*/ 109 w 277"/>
                <a:gd name="T33" fmla="*/ 96 h 317"/>
                <a:gd name="T34" fmla="*/ 92 w 277"/>
                <a:gd name="T35" fmla="*/ 115 h 317"/>
                <a:gd name="T36" fmla="*/ 20 w 277"/>
                <a:gd name="T37" fmla="*/ 80 h 317"/>
                <a:gd name="T38" fmla="*/ 67 w 277"/>
                <a:gd name="T39" fmla="*/ 32 h 317"/>
                <a:gd name="T40" fmla="*/ 142 w 277"/>
                <a:gd name="T41" fmla="*/ 14 h 317"/>
                <a:gd name="T42" fmla="*/ 142 w 277"/>
                <a:gd name="T43" fmla="*/ 0 h 317"/>
                <a:gd name="T44" fmla="*/ 60 w 277"/>
                <a:gd name="T45" fmla="*/ 19 h 317"/>
                <a:gd name="T46" fmla="*/ 8 w 277"/>
                <a:gd name="T47" fmla="*/ 73 h 317"/>
                <a:gd name="T48" fmla="*/ 0 w 277"/>
                <a:gd name="T49" fmla="*/ 86 h 317"/>
                <a:gd name="T50" fmla="*/ 14 w 277"/>
                <a:gd name="T51" fmla="*/ 93 h 317"/>
                <a:gd name="T52" fmla="*/ 85 w 277"/>
                <a:gd name="T53" fmla="*/ 128 h 317"/>
                <a:gd name="T54" fmla="*/ 99 w 277"/>
                <a:gd name="T55" fmla="*/ 135 h 317"/>
                <a:gd name="T56" fmla="*/ 105 w 277"/>
                <a:gd name="T57" fmla="*/ 122 h 317"/>
                <a:gd name="T58" fmla="*/ 117 w 277"/>
                <a:gd name="T59" fmla="*/ 108 h 317"/>
                <a:gd name="T60" fmla="*/ 133 w 277"/>
                <a:gd name="T61" fmla="*/ 104 h 317"/>
                <a:gd name="T62" fmla="*/ 144 w 277"/>
                <a:gd name="T63" fmla="*/ 106 h 317"/>
                <a:gd name="T64" fmla="*/ 146 w 277"/>
                <a:gd name="T65" fmla="*/ 111 h 317"/>
                <a:gd name="T66" fmla="*/ 143 w 277"/>
                <a:gd name="T67" fmla="*/ 122 h 317"/>
                <a:gd name="T68" fmla="*/ 128 w 277"/>
                <a:gd name="T69" fmla="*/ 139 h 317"/>
                <a:gd name="T70" fmla="*/ 27 w 277"/>
                <a:gd name="T71" fmla="*/ 233 h 317"/>
                <a:gd name="T72" fmla="*/ 22 w 277"/>
                <a:gd name="T73" fmla="*/ 237 h 317"/>
                <a:gd name="T74" fmla="*/ 22 w 277"/>
                <a:gd name="T75" fmla="*/ 244 h 317"/>
                <a:gd name="T76" fmla="*/ 22 w 277"/>
                <a:gd name="T77" fmla="*/ 302 h 317"/>
                <a:gd name="T78" fmla="*/ 22 w 277"/>
                <a:gd name="T79" fmla="*/ 317 h 317"/>
                <a:gd name="T80" fmla="*/ 37 w 277"/>
                <a:gd name="T81" fmla="*/ 317 h 317"/>
                <a:gd name="T82" fmla="*/ 262 w 277"/>
                <a:gd name="T83" fmla="*/ 317 h 317"/>
                <a:gd name="T84" fmla="*/ 277 w 277"/>
                <a:gd name="T85" fmla="*/ 317 h 317"/>
                <a:gd name="T86" fmla="*/ 277 w 277"/>
                <a:gd name="T87" fmla="*/ 302 h 317"/>
                <a:gd name="T88" fmla="*/ 277 w 277"/>
                <a:gd name="T89" fmla="*/ 229 h 317"/>
                <a:gd name="T90" fmla="*/ 277 w 277"/>
                <a:gd name="T91" fmla="*/ 214 h 317"/>
                <a:gd name="T92" fmla="*/ 262 w 277"/>
                <a:gd name="T93" fmla="*/ 214 h 317"/>
                <a:gd name="T94" fmla="*/ 205 w 277"/>
                <a:gd name="T95" fmla="*/ 214 h 317"/>
                <a:gd name="T96" fmla="*/ 217 w 277"/>
                <a:gd name="T97" fmla="*/ 203 h 317"/>
                <a:gd name="T98" fmla="*/ 259 w 277"/>
                <a:gd name="T99" fmla="*/ 152 h 317"/>
                <a:gd name="T100" fmla="*/ 270 w 277"/>
                <a:gd name="T101" fmla="*/ 102 h 317"/>
                <a:gd name="T102" fmla="*/ 253 w 277"/>
                <a:gd name="T103" fmla="*/ 48 h 317"/>
                <a:gd name="T104" fmla="*/ 207 w 277"/>
                <a:gd name="T105" fmla="*/ 12 h 317"/>
                <a:gd name="T106" fmla="*/ 142 w 277"/>
                <a:gd name="T10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317">
                  <a:moveTo>
                    <a:pt x="142" y="14"/>
                  </a:moveTo>
                  <a:cubicBezTo>
                    <a:pt x="164" y="14"/>
                    <a:pt x="184" y="18"/>
                    <a:pt x="201" y="25"/>
                  </a:cubicBezTo>
                  <a:cubicBezTo>
                    <a:pt x="218" y="33"/>
                    <a:pt x="232" y="43"/>
                    <a:pt x="241" y="56"/>
                  </a:cubicBezTo>
                  <a:cubicBezTo>
                    <a:pt x="251" y="70"/>
                    <a:pt x="256" y="85"/>
                    <a:pt x="256" y="102"/>
                  </a:cubicBezTo>
                  <a:cubicBezTo>
                    <a:pt x="256" y="118"/>
                    <a:pt x="252" y="132"/>
                    <a:pt x="246" y="146"/>
                  </a:cubicBezTo>
                  <a:cubicBezTo>
                    <a:pt x="239" y="160"/>
                    <a:pt x="227" y="175"/>
                    <a:pt x="208" y="192"/>
                  </a:cubicBezTo>
                  <a:cubicBezTo>
                    <a:pt x="167" y="229"/>
                    <a:pt x="167" y="229"/>
                    <a:pt x="167" y="229"/>
                  </a:cubicBezTo>
                  <a:cubicBezTo>
                    <a:pt x="262" y="229"/>
                    <a:pt x="262" y="229"/>
                    <a:pt x="262" y="229"/>
                  </a:cubicBezTo>
                  <a:cubicBezTo>
                    <a:pt x="262" y="302"/>
                    <a:pt x="262" y="302"/>
                    <a:pt x="262" y="302"/>
                  </a:cubicBezTo>
                  <a:cubicBezTo>
                    <a:pt x="37" y="302"/>
                    <a:pt x="37" y="302"/>
                    <a:pt x="37" y="302"/>
                  </a:cubicBezTo>
                  <a:cubicBezTo>
                    <a:pt x="37" y="244"/>
                    <a:pt x="37" y="244"/>
                    <a:pt x="37" y="244"/>
                  </a:cubicBezTo>
                  <a:cubicBezTo>
                    <a:pt x="139" y="150"/>
                    <a:pt x="139" y="150"/>
                    <a:pt x="139" y="150"/>
                  </a:cubicBezTo>
                  <a:cubicBezTo>
                    <a:pt x="147" y="142"/>
                    <a:pt x="153" y="134"/>
                    <a:pt x="156" y="129"/>
                  </a:cubicBezTo>
                  <a:cubicBezTo>
                    <a:pt x="159" y="123"/>
                    <a:pt x="161" y="117"/>
                    <a:pt x="161" y="111"/>
                  </a:cubicBezTo>
                  <a:cubicBezTo>
                    <a:pt x="161" y="104"/>
                    <a:pt x="158" y="99"/>
                    <a:pt x="154" y="95"/>
                  </a:cubicBezTo>
                  <a:cubicBezTo>
                    <a:pt x="149" y="91"/>
                    <a:pt x="142" y="89"/>
                    <a:pt x="133" y="89"/>
                  </a:cubicBezTo>
                  <a:cubicBezTo>
                    <a:pt x="125" y="89"/>
                    <a:pt x="117" y="91"/>
                    <a:pt x="109" y="96"/>
                  </a:cubicBezTo>
                  <a:cubicBezTo>
                    <a:pt x="102" y="101"/>
                    <a:pt x="96" y="107"/>
                    <a:pt x="92" y="115"/>
                  </a:cubicBezTo>
                  <a:cubicBezTo>
                    <a:pt x="20" y="80"/>
                    <a:pt x="20" y="80"/>
                    <a:pt x="20" y="80"/>
                  </a:cubicBezTo>
                  <a:cubicBezTo>
                    <a:pt x="31" y="59"/>
                    <a:pt x="47" y="44"/>
                    <a:pt x="67" y="32"/>
                  </a:cubicBezTo>
                  <a:cubicBezTo>
                    <a:pt x="88" y="20"/>
                    <a:pt x="113" y="14"/>
                    <a:pt x="142" y="14"/>
                  </a:cubicBezTo>
                  <a:moveTo>
                    <a:pt x="142" y="0"/>
                  </a:moveTo>
                  <a:cubicBezTo>
                    <a:pt x="111" y="0"/>
                    <a:pt x="83" y="6"/>
                    <a:pt x="60" y="19"/>
                  </a:cubicBezTo>
                  <a:cubicBezTo>
                    <a:pt x="37" y="32"/>
                    <a:pt x="20" y="50"/>
                    <a:pt x="8" y="73"/>
                  </a:cubicBezTo>
                  <a:cubicBezTo>
                    <a:pt x="0" y="86"/>
                    <a:pt x="0" y="86"/>
                    <a:pt x="0" y="86"/>
                  </a:cubicBezTo>
                  <a:cubicBezTo>
                    <a:pt x="14" y="93"/>
                    <a:pt x="14" y="93"/>
                    <a:pt x="14" y="93"/>
                  </a:cubicBezTo>
                  <a:cubicBezTo>
                    <a:pt x="85" y="128"/>
                    <a:pt x="85" y="128"/>
                    <a:pt x="85" y="128"/>
                  </a:cubicBezTo>
                  <a:cubicBezTo>
                    <a:pt x="99" y="135"/>
                    <a:pt x="99" y="135"/>
                    <a:pt x="99" y="135"/>
                  </a:cubicBezTo>
                  <a:cubicBezTo>
                    <a:pt x="105" y="122"/>
                    <a:pt x="105" y="122"/>
                    <a:pt x="105" y="122"/>
                  </a:cubicBezTo>
                  <a:cubicBezTo>
                    <a:pt x="108" y="116"/>
                    <a:pt x="112" y="112"/>
                    <a:pt x="117" y="108"/>
                  </a:cubicBezTo>
                  <a:cubicBezTo>
                    <a:pt x="122" y="105"/>
                    <a:pt x="127" y="104"/>
                    <a:pt x="133" y="104"/>
                  </a:cubicBezTo>
                  <a:cubicBezTo>
                    <a:pt x="138" y="104"/>
                    <a:pt x="142" y="105"/>
                    <a:pt x="144" y="106"/>
                  </a:cubicBezTo>
                  <a:cubicBezTo>
                    <a:pt x="145" y="107"/>
                    <a:pt x="146" y="108"/>
                    <a:pt x="146" y="111"/>
                  </a:cubicBezTo>
                  <a:cubicBezTo>
                    <a:pt x="146" y="115"/>
                    <a:pt x="145" y="118"/>
                    <a:pt x="143" y="122"/>
                  </a:cubicBezTo>
                  <a:cubicBezTo>
                    <a:pt x="142" y="124"/>
                    <a:pt x="138" y="130"/>
                    <a:pt x="128" y="139"/>
                  </a:cubicBezTo>
                  <a:cubicBezTo>
                    <a:pt x="27" y="233"/>
                    <a:pt x="27" y="233"/>
                    <a:pt x="27" y="233"/>
                  </a:cubicBezTo>
                  <a:cubicBezTo>
                    <a:pt x="22" y="237"/>
                    <a:pt x="22" y="237"/>
                    <a:pt x="22" y="237"/>
                  </a:cubicBezTo>
                  <a:cubicBezTo>
                    <a:pt x="22" y="244"/>
                    <a:pt x="22" y="244"/>
                    <a:pt x="22" y="244"/>
                  </a:cubicBezTo>
                  <a:cubicBezTo>
                    <a:pt x="22" y="302"/>
                    <a:pt x="22" y="302"/>
                    <a:pt x="22" y="302"/>
                  </a:cubicBezTo>
                  <a:cubicBezTo>
                    <a:pt x="22" y="317"/>
                    <a:pt x="22" y="317"/>
                    <a:pt x="22" y="317"/>
                  </a:cubicBezTo>
                  <a:cubicBezTo>
                    <a:pt x="37" y="317"/>
                    <a:pt x="37" y="317"/>
                    <a:pt x="37" y="317"/>
                  </a:cubicBezTo>
                  <a:cubicBezTo>
                    <a:pt x="262" y="317"/>
                    <a:pt x="262" y="317"/>
                    <a:pt x="262" y="317"/>
                  </a:cubicBezTo>
                  <a:cubicBezTo>
                    <a:pt x="277" y="317"/>
                    <a:pt x="277" y="317"/>
                    <a:pt x="277" y="317"/>
                  </a:cubicBezTo>
                  <a:cubicBezTo>
                    <a:pt x="277" y="302"/>
                    <a:pt x="277" y="302"/>
                    <a:pt x="277" y="302"/>
                  </a:cubicBezTo>
                  <a:cubicBezTo>
                    <a:pt x="277" y="229"/>
                    <a:pt x="277" y="229"/>
                    <a:pt x="277" y="229"/>
                  </a:cubicBezTo>
                  <a:cubicBezTo>
                    <a:pt x="277" y="214"/>
                    <a:pt x="277" y="214"/>
                    <a:pt x="277" y="214"/>
                  </a:cubicBezTo>
                  <a:cubicBezTo>
                    <a:pt x="262" y="214"/>
                    <a:pt x="262" y="214"/>
                    <a:pt x="262" y="214"/>
                  </a:cubicBezTo>
                  <a:cubicBezTo>
                    <a:pt x="205" y="214"/>
                    <a:pt x="205" y="214"/>
                    <a:pt x="205" y="214"/>
                  </a:cubicBezTo>
                  <a:cubicBezTo>
                    <a:pt x="217" y="203"/>
                    <a:pt x="217" y="203"/>
                    <a:pt x="217" y="203"/>
                  </a:cubicBezTo>
                  <a:cubicBezTo>
                    <a:pt x="238" y="184"/>
                    <a:pt x="252" y="168"/>
                    <a:pt x="259" y="152"/>
                  </a:cubicBezTo>
                  <a:cubicBezTo>
                    <a:pt x="267" y="137"/>
                    <a:pt x="270" y="120"/>
                    <a:pt x="270" y="102"/>
                  </a:cubicBezTo>
                  <a:cubicBezTo>
                    <a:pt x="270" y="82"/>
                    <a:pt x="265" y="64"/>
                    <a:pt x="253" y="48"/>
                  </a:cubicBezTo>
                  <a:cubicBezTo>
                    <a:pt x="242" y="32"/>
                    <a:pt x="226" y="20"/>
                    <a:pt x="207" y="12"/>
                  </a:cubicBezTo>
                  <a:cubicBezTo>
                    <a:pt x="188" y="4"/>
                    <a:pt x="166" y="0"/>
                    <a:pt x="142" y="0"/>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142" name="文本框 33"/>
            <p:cNvSpPr txBox="1"/>
            <p:nvPr/>
          </p:nvSpPr>
          <p:spPr>
            <a:xfrm>
              <a:off x="6874309" y="1761414"/>
              <a:ext cx="7133922" cy="1252825"/>
            </a:xfrm>
            <a:prstGeom prst="rect">
              <a:avLst/>
            </a:prstGeom>
            <a:noFill/>
          </p:spPr>
          <p:txBody>
            <a:bodyPr wrap="square" rtlCol="0">
              <a:spAutoFit/>
            </a:bodyPr>
            <a:lstStyle/>
            <a:p>
              <a:pPr algn="ctr"/>
              <a:r>
                <a:rPr lang="en-US" altLang="zh-CN" sz="2000" b="1" dirty="0">
                  <a:solidFill>
                    <a:schemeClr val="accent2"/>
                  </a:solidFill>
                  <a:cs typeface="+mn-ea"/>
                  <a:sym typeface="+mn-lt"/>
                </a:rPr>
                <a:t> </a:t>
              </a:r>
              <a:r>
                <a:rPr lang="zh-CN" altLang="en-US" sz="2000" b="1" dirty="0">
                  <a:solidFill>
                    <a:schemeClr val="accent2"/>
                  </a:solidFill>
                  <a:cs typeface="+mn-ea"/>
                  <a:sym typeface="+mn-lt"/>
                </a:rPr>
                <a:t>自选用例分析</a:t>
              </a:r>
              <a:endParaRPr lang="zh-CN" altLang="en-US" sz="2000" b="1" dirty="0">
                <a:solidFill>
                  <a:schemeClr val="accent2"/>
                </a:solidFill>
                <a:cs typeface="+mn-ea"/>
                <a:sym typeface="+mn-lt"/>
              </a:endParaRPr>
            </a:p>
          </p:txBody>
        </p:sp>
      </p:grpSp>
      <p:grpSp>
        <p:nvGrpSpPr>
          <p:cNvPr id="10" name="Group 18"/>
          <p:cNvGrpSpPr>
            <a:grpSpLocks noChangeAspect="1"/>
          </p:cNvGrpSpPr>
          <p:nvPr/>
        </p:nvGrpSpPr>
        <p:grpSpPr bwMode="auto">
          <a:xfrm rot="0">
            <a:off x="2847975" y="2273935"/>
            <a:ext cx="423545" cy="394335"/>
            <a:chOff x="3802" y="2858"/>
            <a:chExt cx="616" cy="574"/>
          </a:xfrm>
          <a:solidFill>
            <a:schemeClr val="tx1">
              <a:lumMod val="50000"/>
              <a:lumOff val="50000"/>
            </a:schemeClr>
          </a:solidFill>
        </p:grpSpPr>
        <p:sp>
          <p:nvSpPr>
            <p:cNvPr id="11" name="Rectangle 19"/>
            <p:cNvSpPr>
              <a:spLocks noChangeArrowheads="1"/>
            </p:cNvSpPr>
            <p:nvPr/>
          </p:nvSpPr>
          <p:spPr bwMode="auto">
            <a:xfrm>
              <a:off x="3802" y="3205"/>
              <a:ext cx="129" cy="227"/>
            </a:xfrm>
            <a:prstGeom prst="rect">
              <a:avLst/>
            </a:prstGeom>
            <a:grpFill/>
            <a:ln w="9525">
              <a:noFill/>
              <a:miter lim="800000"/>
            </a:ln>
            <a:extLst>
              <a:ext uri="{91240B29-F687-4F45-9708-019B960494DF}">
                <a14:hiddenLine xmlns:a14="http://schemas.microsoft.com/office/drawing/2010/main" w="9525">
                  <a:solidFill>
                    <a:srgbClr val="000000"/>
                  </a:solidFill>
                  <a:miter lim="800000"/>
                  <a:headEnd/>
                  <a:tailE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
              <a:endParaRPr lang="zh-CN" altLang="en-US">
                <a:solidFill>
                  <a:prstClr val="black"/>
                </a:solidFill>
                <a:cs typeface="+mn-ea"/>
                <a:sym typeface="+mn-lt"/>
              </a:endParaRPr>
            </a:p>
          </p:txBody>
        </p:sp>
        <p:sp>
          <p:nvSpPr>
            <p:cNvPr id="12" name="Rectangle 20"/>
            <p:cNvSpPr>
              <a:spLocks noChangeArrowheads="1"/>
            </p:cNvSpPr>
            <p:nvPr/>
          </p:nvSpPr>
          <p:spPr bwMode="auto">
            <a:xfrm>
              <a:off x="3964" y="3174"/>
              <a:ext cx="129" cy="258"/>
            </a:xfrm>
            <a:prstGeom prst="rect">
              <a:avLst/>
            </a:prstGeom>
            <a:grpFill/>
            <a:ln w="9525">
              <a:noFill/>
              <a:miter lim="800000"/>
            </a:ln>
            <a:extLst>
              <a:ext uri="{91240B29-F687-4F45-9708-019B960494DF}">
                <a14:hiddenLine xmlns:a14="http://schemas.microsoft.com/office/drawing/2010/main" w="9525">
                  <a:solidFill>
                    <a:srgbClr val="000000"/>
                  </a:solidFill>
                  <a:miter lim="800000"/>
                  <a:headEnd/>
                  <a:tailE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
              <a:endParaRPr lang="zh-CN" altLang="en-US">
                <a:solidFill>
                  <a:prstClr val="black"/>
                </a:solidFill>
                <a:cs typeface="+mn-ea"/>
                <a:sym typeface="+mn-lt"/>
              </a:endParaRPr>
            </a:p>
          </p:txBody>
        </p:sp>
        <p:sp>
          <p:nvSpPr>
            <p:cNvPr id="13" name="Rectangle 21"/>
            <p:cNvSpPr>
              <a:spLocks noChangeArrowheads="1"/>
            </p:cNvSpPr>
            <p:nvPr/>
          </p:nvSpPr>
          <p:spPr bwMode="auto">
            <a:xfrm>
              <a:off x="4129" y="3131"/>
              <a:ext cx="129" cy="301"/>
            </a:xfrm>
            <a:prstGeom prst="rect">
              <a:avLst/>
            </a:prstGeom>
            <a:grpFill/>
            <a:ln w="9525">
              <a:noFill/>
              <a:miter lim="800000"/>
            </a:ln>
            <a:extLst>
              <a:ext uri="{91240B29-F687-4F45-9708-019B960494DF}">
                <a14:hiddenLine xmlns:a14="http://schemas.microsoft.com/office/drawing/2010/main" w="9525">
                  <a:solidFill>
                    <a:srgbClr val="000000"/>
                  </a:solidFill>
                  <a:miter lim="800000"/>
                  <a:headEnd/>
                  <a:tailE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
              <a:endParaRPr lang="zh-CN" altLang="en-US">
                <a:solidFill>
                  <a:prstClr val="black"/>
                </a:solidFill>
                <a:cs typeface="+mn-ea"/>
                <a:sym typeface="+mn-lt"/>
              </a:endParaRPr>
            </a:p>
          </p:txBody>
        </p:sp>
        <p:sp>
          <p:nvSpPr>
            <p:cNvPr id="14" name="Rectangle 22"/>
            <p:cNvSpPr>
              <a:spLocks noChangeArrowheads="1"/>
            </p:cNvSpPr>
            <p:nvPr/>
          </p:nvSpPr>
          <p:spPr bwMode="auto">
            <a:xfrm>
              <a:off x="4289" y="3078"/>
              <a:ext cx="129" cy="354"/>
            </a:xfrm>
            <a:prstGeom prst="rect">
              <a:avLst/>
            </a:prstGeom>
            <a:grpFill/>
            <a:ln w="9525">
              <a:noFill/>
              <a:miter lim="800000"/>
            </a:ln>
            <a:extLst>
              <a:ext uri="{91240B29-F687-4F45-9708-019B960494DF}">
                <a14:hiddenLine xmlns:a14="http://schemas.microsoft.com/office/drawing/2010/main" w="9525">
                  <a:solidFill>
                    <a:srgbClr val="000000"/>
                  </a:solidFill>
                  <a:miter lim="800000"/>
                  <a:headEnd/>
                  <a:tailE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
              <a:endParaRPr lang="zh-CN" altLang="en-US">
                <a:solidFill>
                  <a:prstClr val="black"/>
                </a:solidFill>
                <a:cs typeface="+mn-ea"/>
                <a:sym typeface="+mn-lt"/>
              </a:endParaRPr>
            </a:p>
          </p:txBody>
        </p:sp>
        <p:sp>
          <p:nvSpPr>
            <p:cNvPr id="15" name="Freeform 23"/>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w="9525">
              <a:noFill/>
              <a:round/>
            </a:ln>
            <a:extLst>
              <a:ext uri="{91240B29-F687-4F45-9708-019B960494DF}">
                <a14:hiddenLine xmlns:a14="http://schemas.microsoft.com/office/drawing/2010/main" w="9525">
                  <a:solidFill>
                    <a:srgbClr val="000000"/>
                  </a:solidFill>
                  <a:round/>
                </a14:hiddenLine>
              </a:ext>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
              <a:endParaRPr lang="zh-CN" altLang="en-US">
                <a:solidFill>
                  <a:prstClr val="black"/>
                </a:solidFill>
                <a:cs typeface="+mn-ea"/>
                <a:sym typeface="+mn-lt"/>
              </a:endParaRPr>
            </a:p>
          </p:txBody>
        </p:sp>
      </p:grpSp>
      <p:cxnSp>
        <p:nvCxnSpPr>
          <p:cNvPr id="16" name="直接连接符 15"/>
          <p:cNvCxnSpPr/>
          <p:nvPr/>
        </p:nvCxnSpPr>
        <p:spPr>
          <a:xfrm>
            <a:off x="3409311" y="2988919"/>
            <a:ext cx="0" cy="458662"/>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8" name="文本框 113"/>
          <p:cNvSpPr txBox="1"/>
          <p:nvPr/>
        </p:nvSpPr>
        <p:spPr>
          <a:xfrm>
            <a:off x="3645535" y="3484880"/>
            <a:ext cx="4518025" cy="783590"/>
          </a:xfrm>
          <a:prstGeom prst="rect">
            <a:avLst/>
          </a:prstGeom>
          <a:noFill/>
        </p:spPr>
        <p:txBody>
          <a:bodyPr wrap="square" rtlCol="0">
            <a:spAutoFit/>
          </a:bodyPr>
          <a:p>
            <a:pPr>
              <a:lnSpc>
                <a:spcPct val="150000"/>
              </a:lnSpc>
            </a:pPr>
            <a:r>
              <a:rPr lang="zh-CN" altLang="en-US" sz="1800" b="1" dirty="0">
                <a:solidFill>
                  <a:schemeClr val="accent1"/>
                </a:solidFill>
                <a:cs typeface="+mn-ea"/>
                <a:sym typeface="+mn-lt"/>
              </a:rPr>
              <a:t>站点使用频率分布图</a:t>
            </a:r>
            <a:endParaRPr lang="zh-CN" altLang="en-US" sz="1800" b="1" dirty="0">
              <a:solidFill>
                <a:schemeClr val="accent1"/>
              </a:solidFill>
              <a:cs typeface="+mn-ea"/>
              <a:sym typeface="+mn-lt"/>
            </a:endParaRPr>
          </a:p>
          <a:p>
            <a:pPr>
              <a:lnSpc>
                <a:spcPct val="150000"/>
              </a:lnSpc>
            </a:pPr>
            <a:r>
              <a:rPr lang="zh-CN" altLang="en-US" sz="1200" dirty="0">
                <a:solidFill>
                  <a:schemeClr val="tx1">
                    <a:lumMod val="75000"/>
                    <a:lumOff val="25000"/>
                  </a:schemeClr>
                </a:solidFill>
                <a:cs typeface="+mn-ea"/>
                <a:sym typeface="+mn-lt"/>
              </a:rPr>
              <a:t>站点地理位置影响使用频率，方便进行特定区域进行车辆投放</a:t>
            </a:r>
            <a:endParaRPr lang="zh-CN" altLang="en-US" sz="1200" dirty="0">
              <a:solidFill>
                <a:schemeClr val="tx1">
                  <a:lumMod val="75000"/>
                  <a:lumOff val="25000"/>
                </a:schemeClr>
              </a:solidFill>
              <a:cs typeface="+mn-ea"/>
              <a:sym typeface="+mn-lt"/>
            </a:endParaRPr>
          </a:p>
        </p:txBody>
      </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1000"/>
                                        <p:tgtEl>
                                          <p:spTgt spid="37"/>
                                        </p:tgtEl>
                                      </p:cBhvr>
                                    </p:animEffect>
                                    <p:anim calcmode="lin" valueType="num">
                                      <p:cBhvr>
                                        <p:cTn id="8" dur="1000" fill="hold"/>
                                        <p:tgtEl>
                                          <p:spTgt spid="37"/>
                                        </p:tgtEl>
                                        <p:attrNameLst>
                                          <p:attrName>ppt_x</p:attrName>
                                        </p:attrNameLst>
                                      </p:cBhvr>
                                      <p:tavLst>
                                        <p:tav tm="0">
                                          <p:val>
                                            <p:strVal val="#ppt_x"/>
                                          </p:val>
                                        </p:tav>
                                        <p:tav tm="100000">
                                          <p:val>
                                            <p:strVal val="#ppt_x"/>
                                          </p:val>
                                        </p:tav>
                                      </p:tavLst>
                                    </p:anim>
                                    <p:anim calcmode="lin" valueType="num">
                                      <p:cBhvr>
                                        <p:cTn id="9" dur="900" decel="100000" fill="hold"/>
                                        <p:tgtEl>
                                          <p:spTgt spid="3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53" presetClass="entr" presetSubtype="16" fill="hold" nodeType="afterEffect">
                                  <p:stCondLst>
                                    <p:cond delay="0"/>
                                  </p:stCondLst>
                                  <p:childTnLst>
                                    <p:set>
                                      <p:cBhvr>
                                        <p:cTn id="13" dur="1" fill="hold">
                                          <p:stCondLst>
                                            <p:cond delay="0"/>
                                          </p:stCondLst>
                                        </p:cTn>
                                        <p:tgtEl>
                                          <p:spTgt spid="113"/>
                                        </p:tgtEl>
                                        <p:attrNameLst>
                                          <p:attrName>style.visibility</p:attrName>
                                        </p:attrNameLst>
                                      </p:cBhvr>
                                      <p:to>
                                        <p:strVal val="visible"/>
                                      </p:to>
                                    </p:set>
                                    <p:anim calcmode="lin" valueType="num">
                                      <p:cBhvr>
                                        <p:cTn id="14" dur="100" fill="hold"/>
                                        <p:tgtEl>
                                          <p:spTgt spid="113"/>
                                        </p:tgtEl>
                                        <p:attrNameLst>
                                          <p:attrName>ppt_w</p:attrName>
                                        </p:attrNameLst>
                                      </p:cBhvr>
                                      <p:tavLst>
                                        <p:tav tm="0">
                                          <p:val>
                                            <p:fltVal val="0"/>
                                          </p:val>
                                        </p:tav>
                                        <p:tav tm="100000">
                                          <p:val>
                                            <p:strVal val="#ppt_w"/>
                                          </p:val>
                                        </p:tav>
                                      </p:tavLst>
                                    </p:anim>
                                    <p:anim calcmode="lin" valueType="num">
                                      <p:cBhvr>
                                        <p:cTn id="15" dur="100" fill="hold"/>
                                        <p:tgtEl>
                                          <p:spTgt spid="113"/>
                                        </p:tgtEl>
                                        <p:attrNameLst>
                                          <p:attrName>ppt_h</p:attrName>
                                        </p:attrNameLst>
                                      </p:cBhvr>
                                      <p:tavLst>
                                        <p:tav tm="0">
                                          <p:val>
                                            <p:fltVal val="0"/>
                                          </p:val>
                                        </p:tav>
                                        <p:tav tm="100000">
                                          <p:val>
                                            <p:strVal val="#ppt_h"/>
                                          </p:val>
                                        </p:tav>
                                      </p:tavLst>
                                    </p:anim>
                                    <p:animEffect transition="in" filter="fade">
                                      <p:cBhvr>
                                        <p:cTn id="16" dur="100"/>
                                        <p:tgtEl>
                                          <p:spTgt spid="113"/>
                                        </p:tgtEl>
                                      </p:cBhvr>
                                    </p:animEffect>
                                  </p:childTnLst>
                                </p:cTn>
                              </p:par>
                              <p:par>
                                <p:cTn id="17" presetID="6" presetClass="emph" presetSubtype="0" fill="hold" nodeType="withEffect">
                                  <p:stCondLst>
                                    <p:cond delay="100"/>
                                  </p:stCondLst>
                                  <p:childTnLst>
                                    <p:animScale>
                                      <p:cBhvr>
                                        <p:cTn id="18" dur="100" fill="hold"/>
                                        <p:tgtEl>
                                          <p:spTgt spid="113"/>
                                        </p:tgtEl>
                                      </p:cBhvr>
                                      <p:by x="110000" y="110000"/>
                                    </p:animScale>
                                  </p:childTnLst>
                                </p:cTn>
                              </p:par>
                              <p:par>
                                <p:cTn id="19" presetID="6" presetClass="emph" presetSubtype="0" fill="hold" nodeType="withEffect">
                                  <p:stCondLst>
                                    <p:cond delay="200"/>
                                  </p:stCondLst>
                                  <p:childTnLst>
                                    <p:animScale>
                                      <p:cBhvr>
                                        <p:cTn id="20" dur="200" fill="hold"/>
                                        <p:tgtEl>
                                          <p:spTgt spid="113"/>
                                        </p:tgtEl>
                                      </p:cBhvr>
                                      <p:by x="90000" y="90000"/>
                                    </p:animScale>
                                  </p:childTnLst>
                                </p:cTn>
                              </p:par>
                              <p:par>
                                <p:cTn id="21" presetID="6" presetClass="emph" presetSubtype="0" fill="hold" nodeType="withEffect">
                                  <p:stCondLst>
                                    <p:cond delay="400"/>
                                  </p:stCondLst>
                                  <p:childTnLst>
                                    <p:animScale>
                                      <p:cBhvr>
                                        <p:cTn id="22" dur="100" fill="hold"/>
                                        <p:tgtEl>
                                          <p:spTgt spid="113"/>
                                        </p:tgtEl>
                                      </p:cBhvr>
                                      <p:by x="105000" y="105000"/>
                                    </p:animScale>
                                  </p:childTnLst>
                                </p:cTn>
                              </p:par>
                              <p:par>
                                <p:cTn id="23" presetID="6" presetClass="emph" presetSubtype="0" fill="hold" nodeType="withEffect">
                                  <p:stCondLst>
                                    <p:cond delay="500"/>
                                  </p:stCondLst>
                                  <p:childTnLst>
                                    <p:animScale>
                                      <p:cBhvr>
                                        <p:cTn id="24" dur="200" fill="hold"/>
                                        <p:tgtEl>
                                          <p:spTgt spid="113"/>
                                        </p:tgtEl>
                                      </p:cBhvr>
                                      <p:by x="95000" y="95000"/>
                                    </p:animScale>
                                  </p:childTnLst>
                                </p:cTn>
                              </p:par>
                            </p:childTnLst>
                          </p:cTn>
                        </p:par>
                        <p:par>
                          <p:cTn id="25" fill="hold">
                            <p:stCondLst>
                              <p:cond delay="1500"/>
                            </p:stCondLst>
                            <p:childTnLst>
                              <p:par>
                                <p:cTn id="26" presetID="2" presetClass="entr" presetSubtype="4" fill="hold" nodeType="afterEffect">
                                  <p:stCondLst>
                                    <p:cond delay="0"/>
                                  </p:stCondLst>
                                  <p:childTnLst>
                                    <p:set>
                                      <p:cBhvr>
                                        <p:cTn id="27" dur="1" fill="hold">
                                          <p:stCondLst>
                                            <p:cond delay="0"/>
                                          </p:stCondLst>
                                        </p:cTn>
                                        <p:tgtEl>
                                          <p:spTgt spid="80"/>
                                        </p:tgtEl>
                                        <p:attrNameLst>
                                          <p:attrName>style.visibility</p:attrName>
                                        </p:attrNameLst>
                                      </p:cBhvr>
                                      <p:to>
                                        <p:strVal val="visible"/>
                                      </p:to>
                                    </p:set>
                                    <p:anim calcmode="lin" valueType="num">
                                      <p:cBhvr additive="base">
                                        <p:cTn id="28" dur="500" fill="hold"/>
                                        <p:tgtEl>
                                          <p:spTgt spid="80"/>
                                        </p:tgtEl>
                                        <p:attrNameLst>
                                          <p:attrName>ppt_x</p:attrName>
                                        </p:attrNameLst>
                                      </p:cBhvr>
                                      <p:tavLst>
                                        <p:tav tm="0">
                                          <p:val>
                                            <p:strVal val="#ppt_x"/>
                                          </p:val>
                                        </p:tav>
                                        <p:tav tm="100000">
                                          <p:val>
                                            <p:strVal val="#ppt_x"/>
                                          </p:val>
                                        </p:tav>
                                      </p:tavLst>
                                    </p:anim>
                                    <p:anim calcmode="lin" valueType="num">
                                      <p:cBhvr additive="base">
                                        <p:cTn id="29" dur="500" fill="hold"/>
                                        <p:tgtEl>
                                          <p:spTgt spid="80"/>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89"/>
                                        </p:tgtEl>
                                        <p:attrNameLst>
                                          <p:attrName>style.visibility</p:attrName>
                                        </p:attrNameLst>
                                      </p:cBhvr>
                                      <p:to>
                                        <p:strVal val="visible"/>
                                      </p:to>
                                    </p:set>
                                    <p:anim calcmode="lin" valueType="num">
                                      <p:cBhvr additive="base">
                                        <p:cTn id="32" dur="500" fill="hold"/>
                                        <p:tgtEl>
                                          <p:spTgt spid="89"/>
                                        </p:tgtEl>
                                        <p:attrNameLst>
                                          <p:attrName>ppt_x</p:attrName>
                                        </p:attrNameLst>
                                      </p:cBhvr>
                                      <p:tavLst>
                                        <p:tav tm="0">
                                          <p:val>
                                            <p:strVal val="#ppt_x"/>
                                          </p:val>
                                        </p:tav>
                                        <p:tav tm="100000">
                                          <p:val>
                                            <p:strVal val="#ppt_x"/>
                                          </p:val>
                                        </p:tav>
                                      </p:tavLst>
                                    </p:anim>
                                    <p:anim calcmode="lin" valueType="num">
                                      <p:cBhvr additive="base">
                                        <p:cTn id="33" dur="500" fill="hold"/>
                                        <p:tgtEl>
                                          <p:spTgt spid="89"/>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97"/>
                                        </p:tgtEl>
                                        <p:attrNameLst>
                                          <p:attrName>style.visibility</p:attrName>
                                        </p:attrNameLst>
                                      </p:cBhvr>
                                      <p:to>
                                        <p:strVal val="visible"/>
                                      </p:to>
                                    </p:set>
                                    <p:anim calcmode="lin" valueType="num">
                                      <p:cBhvr additive="base">
                                        <p:cTn id="36" dur="500" fill="hold"/>
                                        <p:tgtEl>
                                          <p:spTgt spid="97"/>
                                        </p:tgtEl>
                                        <p:attrNameLst>
                                          <p:attrName>ppt_x</p:attrName>
                                        </p:attrNameLst>
                                      </p:cBhvr>
                                      <p:tavLst>
                                        <p:tav tm="0">
                                          <p:val>
                                            <p:strVal val="#ppt_x"/>
                                          </p:val>
                                        </p:tav>
                                        <p:tav tm="100000">
                                          <p:val>
                                            <p:strVal val="#ppt_x"/>
                                          </p:val>
                                        </p:tav>
                                      </p:tavLst>
                                    </p:anim>
                                    <p:anim calcmode="lin" valueType="num">
                                      <p:cBhvr additive="base">
                                        <p:cTn id="37" dur="500" fill="hold"/>
                                        <p:tgtEl>
                                          <p:spTgt spid="97"/>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101"/>
                                        </p:tgtEl>
                                        <p:attrNameLst>
                                          <p:attrName>style.visibility</p:attrName>
                                        </p:attrNameLst>
                                      </p:cBhvr>
                                      <p:to>
                                        <p:strVal val="visible"/>
                                      </p:to>
                                    </p:set>
                                    <p:anim calcmode="lin" valueType="num">
                                      <p:cBhvr additive="base">
                                        <p:cTn id="40" dur="500" fill="hold"/>
                                        <p:tgtEl>
                                          <p:spTgt spid="101"/>
                                        </p:tgtEl>
                                        <p:attrNameLst>
                                          <p:attrName>ppt_x</p:attrName>
                                        </p:attrNameLst>
                                      </p:cBhvr>
                                      <p:tavLst>
                                        <p:tav tm="0">
                                          <p:val>
                                            <p:strVal val="#ppt_x"/>
                                          </p:val>
                                        </p:tav>
                                        <p:tav tm="100000">
                                          <p:val>
                                            <p:strVal val="#ppt_x"/>
                                          </p:val>
                                        </p:tav>
                                      </p:tavLst>
                                    </p:anim>
                                    <p:anim calcmode="lin" valueType="num">
                                      <p:cBhvr additive="base">
                                        <p:cTn id="41" dur="500" fill="hold"/>
                                        <p:tgtEl>
                                          <p:spTgt spid="101"/>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10"/>
                                        </p:tgtEl>
                                        <p:attrNameLst>
                                          <p:attrName>style.visibility</p:attrName>
                                        </p:attrNameLst>
                                      </p:cBhvr>
                                      <p:to>
                                        <p:strVal val="visible"/>
                                      </p:to>
                                    </p:set>
                                    <p:anim calcmode="lin" valueType="num">
                                      <p:cBhvr additive="base">
                                        <p:cTn id="44" dur="500" fill="hold"/>
                                        <p:tgtEl>
                                          <p:spTgt spid="10"/>
                                        </p:tgtEl>
                                        <p:attrNameLst>
                                          <p:attrName>ppt_x</p:attrName>
                                        </p:attrNameLst>
                                      </p:cBhvr>
                                      <p:tavLst>
                                        <p:tav tm="0">
                                          <p:val>
                                            <p:strVal val="#ppt_x"/>
                                          </p:val>
                                        </p:tav>
                                        <p:tav tm="100000">
                                          <p:val>
                                            <p:strVal val="#ppt_x"/>
                                          </p:val>
                                        </p:tav>
                                      </p:tavLst>
                                    </p:anim>
                                    <p:anim calcmode="lin" valueType="num">
                                      <p:cBhvr additive="base">
                                        <p:cTn id="45" dur="500" fill="hold"/>
                                        <p:tgtEl>
                                          <p:spTgt spid="10"/>
                                        </p:tgtEl>
                                        <p:attrNameLst>
                                          <p:attrName>ppt_y</p:attrName>
                                        </p:attrNameLst>
                                      </p:cBhvr>
                                      <p:tavLst>
                                        <p:tav tm="0">
                                          <p:val>
                                            <p:strVal val="1+#ppt_h/2"/>
                                          </p:val>
                                        </p:tav>
                                        <p:tav tm="100000">
                                          <p:val>
                                            <p:strVal val="#ppt_y"/>
                                          </p:val>
                                        </p:tav>
                                      </p:tavLst>
                                    </p:anim>
                                  </p:childTnLst>
                                </p:cTn>
                              </p:par>
                            </p:childTnLst>
                          </p:cTn>
                        </p:par>
                        <p:par>
                          <p:cTn id="46" fill="hold">
                            <p:stCondLst>
                              <p:cond delay="2000"/>
                            </p:stCondLst>
                            <p:childTnLst>
                              <p:par>
                                <p:cTn id="47" presetID="2" presetClass="entr" presetSubtype="4" fill="hold" nodeType="afterEffect">
                                  <p:stCondLst>
                                    <p:cond delay="0"/>
                                  </p:stCondLst>
                                  <p:childTnLst>
                                    <p:set>
                                      <p:cBhvr>
                                        <p:cTn id="48" dur="1" fill="hold">
                                          <p:stCondLst>
                                            <p:cond delay="0"/>
                                          </p:stCondLst>
                                        </p:cTn>
                                        <p:tgtEl>
                                          <p:spTgt spid="111"/>
                                        </p:tgtEl>
                                        <p:attrNameLst>
                                          <p:attrName>style.visibility</p:attrName>
                                        </p:attrNameLst>
                                      </p:cBhvr>
                                      <p:to>
                                        <p:strVal val="visible"/>
                                      </p:to>
                                    </p:set>
                                    <p:anim calcmode="lin" valueType="num">
                                      <p:cBhvr additive="base">
                                        <p:cTn id="49" dur="500" fill="hold"/>
                                        <p:tgtEl>
                                          <p:spTgt spid="111"/>
                                        </p:tgtEl>
                                        <p:attrNameLst>
                                          <p:attrName>ppt_x</p:attrName>
                                        </p:attrNameLst>
                                      </p:cBhvr>
                                      <p:tavLst>
                                        <p:tav tm="0">
                                          <p:val>
                                            <p:strVal val="#ppt_x"/>
                                          </p:val>
                                        </p:tav>
                                        <p:tav tm="100000">
                                          <p:val>
                                            <p:strVal val="#ppt_x"/>
                                          </p:val>
                                        </p:tav>
                                      </p:tavLst>
                                    </p:anim>
                                    <p:anim calcmode="lin" valueType="num">
                                      <p:cBhvr additive="base">
                                        <p:cTn id="50" dur="500" fill="hold"/>
                                        <p:tgtEl>
                                          <p:spTgt spid="111"/>
                                        </p:tgtEl>
                                        <p:attrNameLst>
                                          <p:attrName>ppt_y</p:attrName>
                                        </p:attrNameLst>
                                      </p:cBhvr>
                                      <p:tavLst>
                                        <p:tav tm="0">
                                          <p:val>
                                            <p:strVal val="1+#ppt_h/2"/>
                                          </p:val>
                                        </p:tav>
                                        <p:tav tm="100000">
                                          <p:val>
                                            <p:strVal val="#ppt_y"/>
                                          </p:val>
                                        </p:tav>
                                      </p:tavLst>
                                    </p:anim>
                                  </p:childTnLst>
                                </p:cTn>
                              </p:par>
                              <p:par>
                                <p:cTn id="51" presetID="2" presetClass="entr" presetSubtype="4" fill="hold" nodeType="withEffect">
                                  <p:stCondLst>
                                    <p:cond delay="0"/>
                                  </p:stCondLst>
                                  <p:childTnLst>
                                    <p:set>
                                      <p:cBhvr>
                                        <p:cTn id="52" dur="1" fill="hold">
                                          <p:stCondLst>
                                            <p:cond delay="0"/>
                                          </p:stCondLst>
                                        </p:cTn>
                                        <p:tgtEl>
                                          <p:spTgt spid="112"/>
                                        </p:tgtEl>
                                        <p:attrNameLst>
                                          <p:attrName>style.visibility</p:attrName>
                                        </p:attrNameLst>
                                      </p:cBhvr>
                                      <p:to>
                                        <p:strVal val="visible"/>
                                      </p:to>
                                    </p:set>
                                    <p:anim calcmode="lin" valueType="num">
                                      <p:cBhvr additive="base">
                                        <p:cTn id="53" dur="500" fill="hold"/>
                                        <p:tgtEl>
                                          <p:spTgt spid="112"/>
                                        </p:tgtEl>
                                        <p:attrNameLst>
                                          <p:attrName>ppt_x</p:attrName>
                                        </p:attrNameLst>
                                      </p:cBhvr>
                                      <p:tavLst>
                                        <p:tav tm="0">
                                          <p:val>
                                            <p:strVal val="#ppt_x"/>
                                          </p:val>
                                        </p:tav>
                                        <p:tav tm="100000">
                                          <p:val>
                                            <p:strVal val="#ppt_x"/>
                                          </p:val>
                                        </p:tav>
                                      </p:tavLst>
                                    </p:anim>
                                    <p:anim calcmode="lin" valueType="num">
                                      <p:cBhvr additive="base">
                                        <p:cTn id="54" dur="500" fill="hold"/>
                                        <p:tgtEl>
                                          <p:spTgt spid="112"/>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109"/>
                                        </p:tgtEl>
                                        <p:attrNameLst>
                                          <p:attrName>style.visibility</p:attrName>
                                        </p:attrNameLst>
                                      </p:cBhvr>
                                      <p:to>
                                        <p:strVal val="visible"/>
                                      </p:to>
                                    </p:set>
                                    <p:anim calcmode="lin" valueType="num">
                                      <p:cBhvr additive="base">
                                        <p:cTn id="57" dur="500" fill="hold"/>
                                        <p:tgtEl>
                                          <p:spTgt spid="109"/>
                                        </p:tgtEl>
                                        <p:attrNameLst>
                                          <p:attrName>ppt_x</p:attrName>
                                        </p:attrNameLst>
                                      </p:cBhvr>
                                      <p:tavLst>
                                        <p:tav tm="0">
                                          <p:val>
                                            <p:strVal val="#ppt_x"/>
                                          </p:val>
                                        </p:tav>
                                        <p:tav tm="100000">
                                          <p:val>
                                            <p:strVal val="#ppt_x"/>
                                          </p:val>
                                        </p:tav>
                                      </p:tavLst>
                                    </p:anim>
                                    <p:anim calcmode="lin" valueType="num">
                                      <p:cBhvr additive="base">
                                        <p:cTn id="58" dur="500" fill="hold"/>
                                        <p:tgtEl>
                                          <p:spTgt spid="109"/>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110"/>
                                        </p:tgtEl>
                                        <p:attrNameLst>
                                          <p:attrName>style.visibility</p:attrName>
                                        </p:attrNameLst>
                                      </p:cBhvr>
                                      <p:to>
                                        <p:strVal val="visible"/>
                                      </p:to>
                                    </p:set>
                                    <p:anim calcmode="lin" valueType="num">
                                      <p:cBhvr additive="base">
                                        <p:cTn id="61" dur="500" fill="hold"/>
                                        <p:tgtEl>
                                          <p:spTgt spid="110"/>
                                        </p:tgtEl>
                                        <p:attrNameLst>
                                          <p:attrName>ppt_x</p:attrName>
                                        </p:attrNameLst>
                                      </p:cBhvr>
                                      <p:tavLst>
                                        <p:tav tm="0">
                                          <p:val>
                                            <p:strVal val="#ppt_x"/>
                                          </p:val>
                                        </p:tav>
                                        <p:tav tm="100000">
                                          <p:val>
                                            <p:strVal val="#ppt_x"/>
                                          </p:val>
                                        </p:tav>
                                      </p:tavLst>
                                    </p:anim>
                                    <p:anim calcmode="lin" valueType="num">
                                      <p:cBhvr additive="base">
                                        <p:cTn id="62" dur="500" fill="hold"/>
                                        <p:tgtEl>
                                          <p:spTgt spid="110"/>
                                        </p:tgtEl>
                                        <p:attrNameLst>
                                          <p:attrName>ppt_y</p:attrName>
                                        </p:attrNameLst>
                                      </p:cBhvr>
                                      <p:tavLst>
                                        <p:tav tm="0">
                                          <p:val>
                                            <p:strVal val="1+#ppt_h/2"/>
                                          </p:val>
                                        </p:tav>
                                        <p:tav tm="100000">
                                          <p:val>
                                            <p:strVal val="#ppt_y"/>
                                          </p:val>
                                        </p:tav>
                                      </p:tavLst>
                                    </p:anim>
                                  </p:childTnLst>
                                </p:cTn>
                              </p:par>
                            </p:childTnLst>
                          </p:cTn>
                        </p:par>
                        <p:par>
                          <p:cTn id="63" fill="hold">
                            <p:stCondLst>
                              <p:cond delay="2500"/>
                            </p:stCondLst>
                            <p:childTnLst>
                              <p:par>
                                <p:cTn id="64" presetID="22" presetClass="entr" presetSubtype="8" fill="hold" grpId="0" nodeType="afterEffect">
                                  <p:stCondLst>
                                    <p:cond delay="0"/>
                                  </p:stCondLst>
                                  <p:childTnLst>
                                    <p:set>
                                      <p:cBhvr>
                                        <p:cTn id="65" dur="1" fill="hold">
                                          <p:stCondLst>
                                            <p:cond delay="0"/>
                                          </p:stCondLst>
                                        </p:cTn>
                                        <p:tgtEl>
                                          <p:spTgt spid="117"/>
                                        </p:tgtEl>
                                        <p:attrNameLst>
                                          <p:attrName>style.visibility</p:attrName>
                                        </p:attrNameLst>
                                      </p:cBhvr>
                                      <p:to>
                                        <p:strVal val="visible"/>
                                      </p:to>
                                    </p:set>
                                    <p:animEffect transition="in" filter="wipe(left)">
                                      <p:cBhvr>
                                        <p:cTn id="66" dur="500"/>
                                        <p:tgtEl>
                                          <p:spTgt spid="117"/>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118"/>
                                        </p:tgtEl>
                                        <p:attrNameLst>
                                          <p:attrName>style.visibility</p:attrName>
                                        </p:attrNameLst>
                                      </p:cBhvr>
                                      <p:to>
                                        <p:strVal val="visible"/>
                                      </p:to>
                                    </p:set>
                                    <p:animEffect transition="in" filter="wipe(left)">
                                      <p:cBhvr>
                                        <p:cTn id="69" dur="500"/>
                                        <p:tgtEl>
                                          <p:spTgt spid="118"/>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119"/>
                                        </p:tgtEl>
                                        <p:attrNameLst>
                                          <p:attrName>style.visibility</p:attrName>
                                        </p:attrNameLst>
                                      </p:cBhvr>
                                      <p:to>
                                        <p:strVal val="visible"/>
                                      </p:to>
                                    </p:set>
                                    <p:animEffect transition="in" filter="wipe(left)">
                                      <p:cBhvr>
                                        <p:cTn id="72" dur="500"/>
                                        <p:tgtEl>
                                          <p:spTgt spid="119"/>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120"/>
                                        </p:tgtEl>
                                        <p:attrNameLst>
                                          <p:attrName>style.visibility</p:attrName>
                                        </p:attrNameLst>
                                      </p:cBhvr>
                                      <p:to>
                                        <p:strVal val="visible"/>
                                      </p:to>
                                    </p:set>
                                    <p:animEffect transition="in" filter="wipe(left)">
                                      <p:cBhvr>
                                        <p:cTn id="75" dur="500"/>
                                        <p:tgtEl>
                                          <p:spTgt spid="120"/>
                                        </p:tgtEl>
                                      </p:cBhvr>
                                    </p:animEffect>
                                  </p:childTnLst>
                                </p:cTn>
                              </p:par>
                              <p:par>
                                <p:cTn id="76" presetID="2" presetClass="entr" presetSubtype="4" fill="hold" nodeType="withEffect">
                                  <p:stCondLst>
                                    <p:cond delay="0"/>
                                  </p:stCondLst>
                                  <p:childTnLst>
                                    <p:set>
                                      <p:cBhvr>
                                        <p:cTn id="77" dur="1" fill="hold">
                                          <p:stCondLst>
                                            <p:cond delay="0"/>
                                          </p:stCondLst>
                                        </p:cTn>
                                        <p:tgtEl>
                                          <p:spTgt spid="16"/>
                                        </p:tgtEl>
                                        <p:attrNameLst>
                                          <p:attrName>style.visibility</p:attrName>
                                        </p:attrNameLst>
                                      </p:cBhvr>
                                      <p:to>
                                        <p:strVal val="visible"/>
                                      </p:to>
                                    </p:set>
                                    <p:anim calcmode="lin" valueType="num">
                                      <p:cBhvr additive="base">
                                        <p:cTn id="78" dur="500" fill="hold"/>
                                        <p:tgtEl>
                                          <p:spTgt spid="16"/>
                                        </p:tgtEl>
                                        <p:attrNameLst>
                                          <p:attrName>ppt_x</p:attrName>
                                        </p:attrNameLst>
                                      </p:cBhvr>
                                      <p:tavLst>
                                        <p:tav tm="0">
                                          <p:val>
                                            <p:strVal val="#ppt_x"/>
                                          </p:val>
                                        </p:tav>
                                        <p:tav tm="100000">
                                          <p:val>
                                            <p:strVal val="#ppt_x"/>
                                          </p:val>
                                        </p:tav>
                                      </p:tavLst>
                                    </p:anim>
                                    <p:anim calcmode="lin" valueType="num">
                                      <p:cBhvr additive="base">
                                        <p:cTn id="79" dur="500" fill="hold"/>
                                        <p:tgtEl>
                                          <p:spTgt spid="16"/>
                                        </p:tgtEl>
                                        <p:attrNameLst>
                                          <p:attrName>ppt_y</p:attrName>
                                        </p:attrNameLst>
                                      </p:cBhvr>
                                      <p:tavLst>
                                        <p:tav tm="0">
                                          <p:val>
                                            <p:strVal val="1+#ppt_h/2"/>
                                          </p:val>
                                        </p:tav>
                                        <p:tav tm="100000">
                                          <p:val>
                                            <p:strVal val="#ppt_y"/>
                                          </p:val>
                                        </p:tav>
                                      </p:tavLst>
                                    </p:anim>
                                  </p:childTnLst>
                                </p:cTn>
                              </p:par>
                              <p:par>
                                <p:cTn id="80" presetID="22" presetClass="entr" presetSubtype="8" fill="hold" grpId="0" nodeType="withEffect">
                                  <p:stCondLst>
                                    <p:cond delay="0"/>
                                  </p:stCondLst>
                                  <p:childTnLst>
                                    <p:set>
                                      <p:cBhvr>
                                        <p:cTn id="81" dur="1" fill="hold">
                                          <p:stCondLst>
                                            <p:cond delay="0"/>
                                          </p:stCondLst>
                                        </p:cTn>
                                        <p:tgtEl>
                                          <p:spTgt spid="18"/>
                                        </p:tgtEl>
                                        <p:attrNameLst>
                                          <p:attrName>style.visibility</p:attrName>
                                        </p:attrNameLst>
                                      </p:cBhvr>
                                      <p:to>
                                        <p:strVal val="visible"/>
                                      </p:to>
                                    </p:set>
                                    <p:animEffect transition="in" filter="wipe(left)">
                                      <p:cBhvr>
                                        <p:cTn id="8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bldLvl="0" animBg="1"/>
      <p:bldP spid="117" grpId="0"/>
      <p:bldP spid="118" grpId="0"/>
      <p:bldP spid="119" grpId="0"/>
      <p:bldP spid="120" grpId="0"/>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0" y="143743"/>
            <a:ext cx="2183809" cy="615896"/>
            <a:chOff x="0" y="143743"/>
            <a:chExt cx="2183809" cy="615896"/>
          </a:xfrm>
        </p:grpSpPr>
        <p:grpSp>
          <p:nvGrpSpPr>
            <p:cNvPr id="6" name="组合 5"/>
            <p:cNvGrpSpPr/>
            <p:nvPr/>
          </p:nvGrpSpPr>
          <p:grpSpPr>
            <a:xfrm>
              <a:off x="0" y="143743"/>
              <a:ext cx="2183809" cy="615896"/>
              <a:chOff x="2813949" y="1979416"/>
              <a:chExt cx="9268038" cy="2613850"/>
            </a:xfrm>
          </p:grpSpPr>
          <p:sp>
            <p:nvSpPr>
              <p:cNvPr id="242" name="Freeform 31"/>
              <p:cNvSpPr/>
              <p:nvPr/>
            </p:nvSpPr>
            <p:spPr bwMode="auto">
              <a:xfrm>
                <a:off x="4898065" y="2328687"/>
                <a:ext cx="7183922" cy="1915304"/>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grpSp>
            <p:nvGrpSpPr>
              <p:cNvPr id="243" name="组合 242"/>
              <p:cNvGrpSpPr/>
              <p:nvPr/>
            </p:nvGrpSpPr>
            <p:grpSpPr>
              <a:xfrm>
                <a:off x="2813949" y="1979416"/>
                <a:ext cx="2237381" cy="2613850"/>
                <a:chOff x="2227512" y="-1419790"/>
                <a:chExt cx="1472473" cy="1720236"/>
              </a:xfrm>
            </p:grpSpPr>
            <p:sp>
              <p:nvSpPr>
                <p:cNvPr id="244" name="Freeform 26"/>
                <p:cNvSpPr/>
                <p:nvPr/>
              </p:nvSpPr>
              <p:spPr bwMode="auto">
                <a:xfrm>
                  <a:off x="2281899" y="-1381518"/>
                  <a:ext cx="1381828" cy="1643692"/>
                </a:xfrm>
                <a:custGeom>
                  <a:avLst/>
                  <a:gdLst>
                    <a:gd name="T0" fmla="*/ 120 w 256"/>
                    <a:gd name="T1" fmla="*/ 303 h 303"/>
                    <a:gd name="T2" fmla="*/ 59 w 256"/>
                    <a:gd name="T3" fmla="*/ 296 h 303"/>
                    <a:gd name="T4" fmla="*/ 6 w 256"/>
                    <a:gd name="T5" fmla="*/ 276 h 303"/>
                    <a:gd name="T6" fmla="*/ 0 w 256"/>
                    <a:gd name="T7" fmla="*/ 273 h 303"/>
                    <a:gd name="T8" fmla="*/ 38 w 256"/>
                    <a:gd name="T9" fmla="*/ 190 h 303"/>
                    <a:gd name="T10" fmla="*/ 45 w 256"/>
                    <a:gd name="T11" fmla="*/ 194 h 303"/>
                    <a:gd name="T12" fmla="*/ 80 w 256"/>
                    <a:gd name="T13" fmla="*/ 208 h 303"/>
                    <a:gd name="T14" fmla="*/ 117 w 256"/>
                    <a:gd name="T15" fmla="*/ 213 h 303"/>
                    <a:gd name="T16" fmla="*/ 140 w 256"/>
                    <a:gd name="T17" fmla="*/ 209 h 303"/>
                    <a:gd name="T18" fmla="*/ 146 w 256"/>
                    <a:gd name="T19" fmla="*/ 199 h 303"/>
                    <a:gd name="T20" fmla="*/ 120 w 256"/>
                    <a:gd name="T21" fmla="*/ 187 h 303"/>
                    <a:gd name="T22" fmla="*/ 75 w 256"/>
                    <a:gd name="T23" fmla="*/ 187 h 303"/>
                    <a:gd name="T24" fmla="*/ 75 w 256"/>
                    <a:gd name="T25" fmla="*/ 118 h 303"/>
                    <a:gd name="T26" fmla="*/ 107 w 256"/>
                    <a:gd name="T27" fmla="*/ 86 h 303"/>
                    <a:gd name="T28" fmla="*/ 16 w 256"/>
                    <a:gd name="T29" fmla="*/ 86 h 303"/>
                    <a:gd name="T30" fmla="*/ 16 w 256"/>
                    <a:gd name="T31" fmla="*/ 0 h 303"/>
                    <a:gd name="T32" fmla="*/ 241 w 256"/>
                    <a:gd name="T33" fmla="*/ 0 h 303"/>
                    <a:gd name="T34" fmla="*/ 241 w 256"/>
                    <a:gd name="T35" fmla="*/ 69 h 303"/>
                    <a:gd name="T36" fmla="*/ 195 w 256"/>
                    <a:gd name="T37" fmla="*/ 115 h 303"/>
                    <a:gd name="T38" fmla="*/ 237 w 256"/>
                    <a:gd name="T39" fmla="*/ 143 h 303"/>
                    <a:gd name="T40" fmla="*/ 256 w 256"/>
                    <a:gd name="T41" fmla="*/ 199 h 303"/>
                    <a:gd name="T42" fmla="*/ 241 w 256"/>
                    <a:gd name="T43" fmla="*/ 250 h 303"/>
                    <a:gd name="T44" fmla="*/ 195 w 256"/>
                    <a:gd name="T45" fmla="*/ 288 h 303"/>
                    <a:gd name="T46" fmla="*/ 120 w 256"/>
                    <a:gd name="T47" fmla="*/ 303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6" h="303">
                      <a:moveTo>
                        <a:pt x="120" y="303"/>
                      </a:moveTo>
                      <a:cubicBezTo>
                        <a:pt x="100" y="303"/>
                        <a:pt x="79" y="300"/>
                        <a:pt x="59" y="296"/>
                      </a:cubicBezTo>
                      <a:cubicBezTo>
                        <a:pt x="39" y="292"/>
                        <a:pt x="21" y="285"/>
                        <a:pt x="6" y="276"/>
                      </a:cubicBezTo>
                      <a:cubicBezTo>
                        <a:pt x="0" y="273"/>
                        <a:pt x="0" y="273"/>
                        <a:pt x="0" y="273"/>
                      </a:cubicBezTo>
                      <a:cubicBezTo>
                        <a:pt x="38" y="190"/>
                        <a:pt x="38" y="190"/>
                        <a:pt x="38" y="190"/>
                      </a:cubicBezTo>
                      <a:cubicBezTo>
                        <a:pt x="45" y="194"/>
                        <a:pt x="45" y="194"/>
                        <a:pt x="45" y="194"/>
                      </a:cubicBezTo>
                      <a:cubicBezTo>
                        <a:pt x="56" y="200"/>
                        <a:pt x="68" y="205"/>
                        <a:pt x="80" y="208"/>
                      </a:cubicBezTo>
                      <a:cubicBezTo>
                        <a:pt x="93" y="212"/>
                        <a:pt x="105" y="213"/>
                        <a:pt x="117" y="213"/>
                      </a:cubicBezTo>
                      <a:cubicBezTo>
                        <a:pt x="126" y="213"/>
                        <a:pt x="134" y="212"/>
                        <a:pt x="140" y="209"/>
                      </a:cubicBezTo>
                      <a:cubicBezTo>
                        <a:pt x="144" y="206"/>
                        <a:pt x="146" y="203"/>
                        <a:pt x="146" y="199"/>
                      </a:cubicBezTo>
                      <a:cubicBezTo>
                        <a:pt x="146" y="196"/>
                        <a:pt x="146" y="187"/>
                        <a:pt x="120" y="187"/>
                      </a:cubicBezTo>
                      <a:cubicBezTo>
                        <a:pt x="75" y="187"/>
                        <a:pt x="75" y="187"/>
                        <a:pt x="75" y="187"/>
                      </a:cubicBezTo>
                      <a:cubicBezTo>
                        <a:pt x="75" y="118"/>
                        <a:pt x="75" y="118"/>
                        <a:pt x="75" y="118"/>
                      </a:cubicBezTo>
                      <a:cubicBezTo>
                        <a:pt x="107" y="86"/>
                        <a:pt x="107" y="86"/>
                        <a:pt x="107" y="86"/>
                      </a:cubicBezTo>
                      <a:cubicBezTo>
                        <a:pt x="16" y="86"/>
                        <a:pt x="16" y="86"/>
                        <a:pt x="16" y="86"/>
                      </a:cubicBezTo>
                      <a:cubicBezTo>
                        <a:pt x="16" y="0"/>
                        <a:pt x="16" y="0"/>
                        <a:pt x="16" y="0"/>
                      </a:cubicBezTo>
                      <a:cubicBezTo>
                        <a:pt x="241" y="0"/>
                        <a:pt x="241" y="0"/>
                        <a:pt x="241" y="0"/>
                      </a:cubicBezTo>
                      <a:cubicBezTo>
                        <a:pt x="241" y="69"/>
                        <a:pt x="241" y="69"/>
                        <a:pt x="241" y="69"/>
                      </a:cubicBezTo>
                      <a:cubicBezTo>
                        <a:pt x="195" y="115"/>
                        <a:pt x="195" y="115"/>
                        <a:pt x="195" y="115"/>
                      </a:cubicBezTo>
                      <a:cubicBezTo>
                        <a:pt x="212" y="122"/>
                        <a:pt x="226" y="131"/>
                        <a:pt x="237" y="143"/>
                      </a:cubicBezTo>
                      <a:cubicBezTo>
                        <a:pt x="249" y="159"/>
                        <a:pt x="256" y="177"/>
                        <a:pt x="256" y="199"/>
                      </a:cubicBezTo>
                      <a:cubicBezTo>
                        <a:pt x="256" y="217"/>
                        <a:pt x="251" y="234"/>
                        <a:pt x="241" y="250"/>
                      </a:cubicBezTo>
                      <a:cubicBezTo>
                        <a:pt x="231" y="266"/>
                        <a:pt x="215" y="279"/>
                        <a:pt x="195" y="288"/>
                      </a:cubicBezTo>
                      <a:cubicBezTo>
                        <a:pt x="175" y="298"/>
                        <a:pt x="150" y="303"/>
                        <a:pt x="120" y="303"/>
                      </a:cubicBezTo>
                      <a:close/>
                    </a:path>
                  </a:pathLst>
                </a:custGeom>
                <a:solidFill>
                  <a:schemeClr val="accent6"/>
                </a:solidFill>
                <a:ln>
                  <a:noFill/>
                </a:ln>
                <a:effectLst>
                  <a:outerShdw blurRad="254000" dist="114300" dir="2700000" algn="tl" rotWithShape="0">
                    <a:prstClr val="black">
                      <a:alpha val="25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white"/>
                    </a:solidFill>
                    <a:cs typeface="+mn-ea"/>
                    <a:sym typeface="+mn-lt"/>
                  </a:endParaRPr>
                </a:p>
              </p:txBody>
            </p:sp>
            <p:sp>
              <p:nvSpPr>
                <p:cNvPr id="245" name="Freeform 27"/>
                <p:cNvSpPr>
                  <a:spLocks noEditPoints="1"/>
                </p:cNvSpPr>
                <p:nvPr/>
              </p:nvSpPr>
              <p:spPr bwMode="auto">
                <a:xfrm>
                  <a:off x="2227512" y="-1419790"/>
                  <a:ext cx="1472473" cy="1720236"/>
                </a:xfrm>
                <a:custGeom>
                  <a:avLst/>
                  <a:gdLst>
                    <a:gd name="T0" fmla="*/ 243 w 273"/>
                    <a:gd name="T1" fmla="*/ 15 h 317"/>
                    <a:gd name="T2" fmla="*/ 243 w 273"/>
                    <a:gd name="T3" fmla="*/ 73 h 317"/>
                    <a:gd name="T4" fmla="*/ 191 w 273"/>
                    <a:gd name="T5" fmla="*/ 126 h 317"/>
                    <a:gd name="T6" fmla="*/ 241 w 273"/>
                    <a:gd name="T7" fmla="*/ 155 h 317"/>
                    <a:gd name="T8" fmla="*/ 258 w 273"/>
                    <a:gd name="T9" fmla="*/ 206 h 317"/>
                    <a:gd name="T10" fmla="*/ 245 w 273"/>
                    <a:gd name="T11" fmla="*/ 253 h 317"/>
                    <a:gd name="T12" fmla="*/ 202 w 273"/>
                    <a:gd name="T13" fmla="*/ 289 h 317"/>
                    <a:gd name="T14" fmla="*/ 130 w 273"/>
                    <a:gd name="T15" fmla="*/ 302 h 317"/>
                    <a:gd name="T16" fmla="*/ 71 w 273"/>
                    <a:gd name="T17" fmla="*/ 296 h 317"/>
                    <a:gd name="T18" fmla="*/ 19 w 273"/>
                    <a:gd name="T19" fmla="*/ 277 h 317"/>
                    <a:gd name="T20" fmla="*/ 51 w 273"/>
                    <a:gd name="T21" fmla="*/ 207 h 317"/>
                    <a:gd name="T22" fmla="*/ 88 w 273"/>
                    <a:gd name="T23" fmla="*/ 222 h 317"/>
                    <a:gd name="T24" fmla="*/ 127 w 273"/>
                    <a:gd name="T25" fmla="*/ 228 h 317"/>
                    <a:gd name="T26" fmla="*/ 153 w 273"/>
                    <a:gd name="T27" fmla="*/ 222 h 317"/>
                    <a:gd name="T28" fmla="*/ 163 w 273"/>
                    <a:gd name="T29" fmla="*/ 206 h 317"/>
                    <a:gd name="T30" fmla="*/ 130 w 273"/>
                    <a:gd name="T31" fmla="*/ 187 h 317"/>
                    <a:gd name="T32" fmla="*/ 93 w 273"/>
                    <a:gd name="T33" fmla="*/ 187 h 317"/>
                    <a:gd name="T34" fmla="*/ 93 w 273"/>
                    <a:gd name="T35" fmla="*/ 128 h 317"/>
                    <a:gd name="T36" fmla="*/ 134 w 273"/>
                    <a:gd name="T37" fmla="*/ 86 h 317"/>
                    <a:gd name="T38" fmla="*/ 34 w 273"/>
                    <a:gd name="T39" fmla="*/ 86 h 317"/>
                    <a:gd name="T40" fmla="*/ 34 w 273"/>
                    <a:gd name="T41" fmla="*/ 15 h 317"/>
                    <a:gd name="T42" fmla="*/ 243 w 273"/>
                    <a:gd name="T43" fmla="*/ 15 h 317"/>
                    <a:gd name="T44" fmla="*/ 258 w 273"/>
                    <a:gd name="T45" fmla="*/ 0 h 317"/>
                    <a:gd name="T46" fmla="*/ 243 w 273"/>
                    <a:gd name="T47" fmla="*/ 0 h 317"/>
                    <a:gd name="T48" fmla="*/ 34 w 273"/>
                    <a:gd name="T49" fmla="*/ 0 h 317"/>
                    <a:gd name="T50" fmla="*/ 19 w 273"/>
                    <a:gd name="T51" fmla="*/ 0 h 317"/>
                    <a:gd name="T52" fmla="*/ 19 w 273"/>
                    <a:gd name="T53" fmla="*/ 15 h 317"/>
                    <a:gd name="T54" fmla="*/ 19 w 273"/>
                    <a:gd name="T55" fmla="*/ 86 h 317"/>
                    <a:gd name="T56" fmla="*/ 19 w 273"/>
                    <a:gd name="T57" fmla="*/ 101 h 317"/>
                    <a:gd name="T58" fmla="*/ 34 w 273"/>
                    <a:gd name="T59" fmla="*/ 101 h 317"/>
                    <a:gd name="T60" fmla="*/ 99 w 273"/>
                    <a:gd name="T61" fmla="*/ 101 h 317"/>
                    <a:gd name="T62" fmla="*/ 82 w 273"/>
                    <a:gd name="T63" fmla="*/ 118 h 317"/>
                    <a:gd name="T64" fmla="*/ 78 w 273"/>
                    <a:gd name="T65" fmla="*/ 122 h 317"/>
                    <a:gd name="T66" fmla="*/ 78 w 273"/>
                    <a:gd name="T67" fmla="*/ 128 h 317"/>
                    <a:gd name="T68" fmla="*/ 78 w 273"/>
                    <a:gd name="T69" fmla="*/ 187 h 317"/>
                    <a:gd name="T70" fmla="*/ 78 w 273"/>
                    <a:gd name="T71" fmla="*/ 201 h 317"/>
                    <a:gd name="T72" fmla="*/ 93 w 273"/>
                    <a:gd name="T73" fmla="*/ 201 h 317"/>
                    <a:gd name="T74" fmla="*/ 130 w 273"/>
                    <a:gd name="T75" fmla="*/ 201 h 317"/>
                    <a:gd name="T76" fmla="*/ 149 w 273"/>
                    <a:gd name="T77" fmla="*/ 205 h 317"/>
                    <a:gd name="T78" fmla="*/ 149 w 273"/>
                    <a:gd name="T79" fmla="*/ 205 h 317"/>
                    <a:gd name="T80" fmla="*/ 149 w 273"/>
                    <a:gd name="T81" fmla="*/ 206 h 317"/>
                    <a:gd name="T82" fmla="*/ 146 w 273"/>
                    <a:gd name="T83" fmla="*/ 209 h 317"/>
                    <a:gd name="T84" fmla="*/ 127 w 273"/>
                    <a:gd name="T85" fmla="*/ 213 h 317"/>
                    <a:gd name="T86" fmla="*/ 92 w 273"/>
                    <a:gd name="T87" fmla="*/ 208 h 317"/>
                    <a:gd name="T88" fmla="*/ 59 w 273"/>
                    <a:gd name="T89" fmla="*/ 194 h 317"/>
                    <a:gd name="T90" fmla="*/ 45 w 273"/>
                    <a:gd name="T91" fmla="*/ 186 h 317"/>
                    <a:gd name="T92" fmla="*/ 38 w 273"/>
                    <a:gd name="T93" fmla="*/ 201 h 317"/>
                    <a:gd name="T94" fmla="*/ 6 w 273"/>
                    <a:gd name="T95" fmla="*/ 271 h 317"/>
                    <a:gd name="T96" fmla="*/ 0 w 273"/>
                    <a:gd name="T97" fmla="*/ 283 h 317"/>
                    <a:gd name="T98" fmla="*/ 12 w 273"/>
                    <a:gd name="T99" fmla="*/ 290 h 317"/>
                    <a:gd name="T100" fmla="*/ 68 w 273"/>
                    <a:gd name="T101" fmla="*/ 310 h 317"/>
                    <a:gd name="T102" fmla="*/ 130 w 273"/>
                    <a:gd name="T103" fmla="*/ 317 h 317"/>
                    <a:gd name="T104" fmla="*/ 208 w 273"/>
                    <a:gd name="T105" fmla="*/ 302 h 317"/>
                    <a:gd name="T106" fmla="*/ 257 w 273"/>
                    <a:gd name="T107" fmla="*/ 261 h 317"/>
                    <a:gd name="T108" fmla="*/ 273 w 273"/>
                    <a:gd name="T109" fmla="*/ 206 h 317"/>
                    <a:gd name="T110" fmla="*/ 252 w 273"/>
                    <a:gd name="T111" fmla="*/ 146 h 317"/>
                    <a:gd name="T112" fmla="*/ 218 w 273"/>
                    <a:gd name="T113" fmla="*/ 120 h 317"/>
                    <a:gd name="T114" fmla="*/ 254 w 273"/>
                    <a:gd name="T115" fmla="*/ 83 h 317"/>
                    <a:gd name="T116" fmla="*/ 258 w 273"/>
                    <a:gd name="T117" fmla="*/ 79 h 317"/>
                    <a:gd name="T118" fmla="*/ 258 w 273"/>
                    <a:gd name="T119" fmla="*/ 73 h 317"/>
                    <a:gd name="T120" fmla="*/ 258 w 273"/>
                    <a:gd name="T121" fmla="*/ 15 h 317"/>
                    <a:gd name="T122" fmla="*/ 258 w 273"/>
                    <a:gd name="T123"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3" h="317">
                      <a:moveTo>
                        <a:pt x="243" y="15"/>
                      </a:moveTo>
                      <a:cubicBezTo>
                        <a:pt x="243" y="73"/>
                        <a:pt x="243" y="73"/>
                        <a:pt x="243" y="73"/>
                      </a:cubicBezTo>
                      <a:cubicBezTo>
                        <a:pt x="191" y="126"/>
                        <a:pt x="191" y="126"/>
                        <a:pt x="191" y="126"/>
                      </a:cubicBezTo>
                      <a:cubicBezTo>
                        <a:pt x="213" y="131"/>
                        <a:pt x="229" y="141"/>
                        <a:pt x="241" y="155"/>
                      </a:cubicBezTo>
                      <a:cubicBezTo>
                        <a:pt x="253" y="169"/>
                        <a:pt x="258" y="186"/>
                        <a:pt x="258" y="206"/>
                      </a:cubicBezTo>
                      <a:cubicBezTo>
                        <a:pt x="258" y="223"/>
                        <a:pt x="254" y="238"/>
                        <a:pt x="245" y="253"/>
                      </a:cubicBezTo>
                      <a:cubicBezTo>
                        <a:pt x="235" y="268"/>
                        <a:pt x="221" y="279"/>
                        <a:pt x="202" y="289"/>
                      </a:cubicBezTo>
                      <a:cubicBezTo>
                        <a:pt x="183" y="298"/>
                        <a:pt x="159" y="302"/>
                        <a:pt x="130" y="302"/>
                      </a:cubicBezTo>
                      <a:cubicBezTo>
                        <a:pt x="110" y="302"/>
                        <a:pt x="90" y="300"/>
                        <a:pt x="71" y="296"/>
                      </a:cubicBezTo>
                      <a:cubicBezTo>
                        <a:pt x="51" y="292"/>
                        <a:pt x="34" y="285"/>
                        <a:pt x="19" y="277"/>
                      </a:cubicBezTo>
                      <a:cubicBezTo>
                        <a:pt x="51" y="207"/>
                        <a:pt x="51" y="207"/>
                        <a:pt x="51" y="207"/>
                      </a:cubicBezTo>
                      <a:cubicBezTo>
                        <a:pt x="63" y="214"/>
                        <a:pt x="75" y="219"/>
                        <a:pt x="88" y="222"/>
                      </a:cubicBezTo>
                      <a:cubicBezTo>
                        <a:pt x="102" y="226"/>
                        <a:pt x="114" y="228"/>
                        <a:pt x="127" y="228"/>
                      </a:cubicBezTo>
                      <a:cubicBezTo>
                        <a:pt x="138" y="228"/>
                        <a:pt x="147" y="226"/>
                        <a:pt x="153" y="222"/>
                      </a:cubicBezTo>
                      <a:cubicBezTo>
                        <a:pt x="160" y="218"/>
                        <a:pt x="163" y="213"/>
                        <a:pt x="163" y="206"/>
                      </a:cubicBezTo>
                      <a:cubicBezTo>
                        <a:pt x="163" y="193"/>
                        <a:pt x="152" y="187"/>
                        <a:pt x="130" y="187"/>
                      </a:cubicBezTo>
                      <a:cubicBezTo>
                        <a:pt x="93" y="187"/>
                        <a:pt x="93" y="187"/>
                        <a:pt x="93" y="187"/>
                      </a:cubicBezTo>
                      <a:cubicBezTo>
                        <a:pt x="93" y="128"/>
                        <a:pt x="93" y="128"/>
                        <a:pt x="93" y="128"/>
                      </a:cubicBezTo>
                      <a:cubicBezTo>
                        <a:pt x="134" y="86"/>
                        <a:pt x="134" y="86"/>
                        <a:pt x="134" y="86"/>
                      </a:cubicBezTo>
                      <a:cubicBezTo>
                        <a:pt x="34" y="86"/>
                        <a:pt x="34" y="86"/>
                        <a:pt x="34" y="86"/>
                      </a:cubicBezTo>
                      <a:cubicBezTo>
                        <a:pt x="34" y="15"/>
                        <a:pt x="34" y="15"/>
                        <a:pt x="34" y="15"/>
                      </a:cubicBezTo>
                      <a:cubicBezTo>
                        <a:pt x="243" y="15"/>
                        <a:pt x="243" y="15"/>
                        <a:pt x="243" y="15"/>
                      </a:cubicBezTo>
                      <a:moveTo>
                        <a:pt x="258" y="0"/>
                      </a:moveTo>
                      <a:cubicBezTo>
                        <a:pt x="243" y="0"/>
                        <a:pt x="243" y="0"/>
                        <a:pt x="243" y="0"/>
                      </a:cubicBezTo>
                      <a:cubicBezTo>
                        <a:pt x="34" y="0"/>
                        <a:pt x="34" y="0"/>
                        <a:pt x="34" y="0"/>
                      </a:cubicBezTo>
                      <a:cubicBezTo>
                        <a:pt x="19" y="0"/>
                        <a:pt x="19" y="0"/>
                        <a:pt x="19" y="0"/>
                      </a:cubicBezTo>
                      <a:cubicBezTo>
                        <a:pt x="19" y="15"/>
                        <a:pt x="19" y="15"/>
                        <a:pt x="19" y="15"/>
                      </a:cubicBezTo>
                      <a:cubicBezTo>
                        <a:pt x="19" y="86"/>
                        <a:pt x="19" y="86"/>
                        <a:pt x="19" y="86"/>
                      </a:cubicBezTo>
                      <a:cubicBezTo>
                        <a:pt x="19" y="101"/>
                        <a:pt x="19" y="101"/>
                        <a:pt x="19" y="101"/>
                      </a:cubicBezTo>
                      <a:cubicBezTo>
                        <a:pt x="34" y="101"/>
                        <a:pt x="34" y="101"/>
                        <a:pt x="34" y="101"/>
                      </a:cubicBezTo>
                      <a:cubicBezTo>
                        <a:pt x="99" y="101"/>
                        <a:pt x="99" y="101"/>
                        <a:pt x="99" y="101"/>
                      </a:cubicBezTo>
                      <a:cubicBezTo>
                        <a:pt x="82" y="118"/>
                        <a:pt x="82" y="118"/>
                        <a:pt x="82" y="118"/>
                      </a:cubicBezTo>
                      <a:cubicBezTo>
                        <a:pt x="78" y="122"/>
                        <a:pt x="78" y="122"/>
                        <a:pt x="78" y="122"/>
                      </a:cubicBezTo>
                      <a:cubicBezTo>
                        <a:pt x="78" y="128"/>
                        <a:pt x="78" y="128"/>
                        <a:pt x="78" y="128"/>
                      </a:cubicBezTo>
                      <a:cubicBezTo>
                        <a:pt x="78" y="187"/>
                        <a:pt x="78" y="187"/>
                        <a:pt x="78" y="187"/>
                      </a:cubicBezTo>
                      <a:cubicBezTo>
                        <a:pt x="78" y="201"/>
                        <a:pt x="78" y="201"/>
                        <a:pt x="78" y="201"/>
                      </a:cubicBezTo>
                      <a:cubicBezTo>
                        <a:pt x="93" y="201"/>
                        <a:pt x="93" y="201"/>
                        <a:pt x="93" y="201"/>
                      </a:cubicBezTo>
                      <a:cubicBezTo>
                        <a:pt x="130" y="201"/>
                        <a:pt x="130" y="201"/>
                        <a:pt x="130" y="201"/>
                      </a:cubicBezTo>
                      <a:cubicBezTo>
                        <a:pt x="145" y="201"/>
                        <a:pt x="149" y="205"/>
                        <a:pt x="149" y="205"/>
                      </a:cubicBezTo>
                      <a:cubicBezTo>
                        <a:pt x="149" y="205"/>
                        <a:pt x="149" y="205"/>
                        <a:pt x="149" y="205"/>
                      </a:cubicBezTo>
                      <a:cubicBezTo>
                        <a:pt x="149" y="205"/>
                        <a:pt x="149" y="205"/>
                        <a:pt x="149" y="206"/>
                      </a:cubicBezTo>
                      <a:cubicBezTo>
                        <a:pt x="149" y="207"/>
                        <a:pt x="149" y="208"/>
                        <a:pt x="146" y="209"/>
                      </a:cubicBezTo>
                      <a:cubicBezTo>
                        <a:pt x="142" y="212"/>
                        <a:pt x="135" y="213"/>
                        <a:pt x="127" y="213"/>
                      </a:cubicBezTo>
                      <a:cubicBezTo>
                        <a:pt x="116" y="213"/>
                        <a:pt x="104" y="211"/>
                        <a:pt x="92" y="208"/>
                      </a:cubicBezTo>
                      <a:cubicBezTo>
                        <a:pt x="80" y="205"/>
                        <a:pt x="69" y="200"/>
                        <a:pt x="59" y="194"/>
                      </a:cubicBezTo>
                      <a:cubicBezTo>
                        <a:pt x="45" y="186"/>
                        <a:pt x="45" y="186"/>
                        <a:pt x="45" y="186"/>
                      </a:cubicBezTo>
                      <a:cubicBezTo>
                        <a:pt x="38" y="201"/>
                        <a:pt x="38" y="201"/>
                        <a:pt x="38" y="201"/>
                      </a:cubicBezTo>
                      <a:cubicBezTo>
                        <a:pt x="6" y="271"/>
                        <a:pt x="6" y="271"/>
                        <a:pt x="6" y="271"/>
                      </a:cubicBezTo>
                      <a:cubicBezTo>
                        <a:pt x="0" y="283"/>
                        <a:pt x="0" y="283"/>
                        <a:pt x="0" y="283"/>
                      </a:cubicBezTo>
                      <a:cubicBezTo>
                        <a:pt x="12" y="290"/>
                        <a:pt x="12" y="290"/>
                        <a:pt x="12" y="290"/>
                      </a:cubicBezTo>
                      <a:cubicBezTo>
                        <a:pt x="28" y="299"/>
                        <a:pt x="47" y="306"/>
                        <a:pt x="68" y="310"/>
                      </a:cubicBezTo>
                      <a:cubicBezTo>
                        <a:pt x="88" y="315"/>
                        <a:pt x="109" y="317"/>
                        <a:pt x="130" y="317"/>
                      </a:cubicBezTo>
                      <a:cubicBezTo>
                        <a:pt x="161" y="317"/>
                        <a:pt x="187" y="312"/>
                        <a:pt x="208" y="302"/>
                      </a:cubicBezTo>
                      <a:cubicBezTo>
                        <a:pt x="230" y="292"/>
                        <a:pt x="246" y="278"/>
                        <a:pt x="257" y="261"/>
                      </a:cubicBezTo>
                      <a:cubicBezTo>
                        <a:pt x="268" y="244"/>
                        <a:pt x="273" y="225"/>
                        <a:pt x="273" y="206"/>
                      </a:cubicBezTo>
                      <a:cubicBezTo>
                        <a:pt x="273" y="183"/>
                        <a:pt x="266" y="162"/>
                        <a:pt x="252" y="146"/>
                      </a:cubicBezTo>
                      <a:cubicBezTo>
                        <a:pt x="243" y="135"/>
                        <a:pt x="232" y="126"/>
                        <a:pt x="218" y="120"/>
                      </a:cubicBezTo>
                      <a:cubicBezTo>
                        <a:pt x="254" y="83"/>
                        <a:pt x="254" y="83"/>
                        <a:pt x="254" y="83"/>
                      </a:cubicBezTo>
                      <a:cubicBezTo>
                        <a:pt x="258" y="79"/>
                        <a:pt x="258" y="79"/>
                        <a:pt x="258" y="79"/>
                      </a:cubicBezTo>
                      <a:cubicBezTo>
                        <a:pt x="258" y="73"/>
                        <a:pt x="258" y="73"/>
                        <a:pt x="258" y="73"/>
                      </a:cubicBezTo>
                      <a:cubicBezTo>
                        <a:pt x="258" y="15"/>
                        <a:pt x="258" y="15"/>
                        <a:pt x="258" y="15"/>
                      </a:cubicBezTo>
                      <a:cubicBezTo>
                        <a:pt x="258" y="0"/>
                        <a:pt x="258" y="0"/>
                        <a:pt x="258" y="0"/>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sp>
          <p:nvSpPr>
            <p:cNvPr id="10" name="文本框 9"/>
            <p:cNvSpPr txBox="1"/>
            <p:nvPr/>
          </p:nvSpPr>
          <p:spPr>
            <a:xfrm>
              <a:off x="689370" y="333768"/>
              <a:ext cx="1296144" cy="383540"/>
            </a:xfrm>
            <a:prstGeom prst="rect">
              <a:avLst/>
            </a:prstGeom>
            <a:noFill/>
          </p:spPr>
          <p:txBody>
            <a:bodyPr wrap="square" rtlCol="0">
              <a:spAutoFit/>
            </a:bodyPr>
            <a:lstStyle/>
            <a:p>
              <a:r>
                <a:rPr lang="zh-CN" altLang="en-US" dirty="0">
                  <a:solidFill>
                    <a:schemeClr val="accent6"/>
                  </a:solidFill>
                  <a:cs typeface="+mn-ea"/>
                  <a:sym typeface="+mn-lt"/>
                </a:rPr>
                <a:t>成果展示</a:t>
              </a:r>
              <a:endParaRPr lang="zh-CN" altLang="en-US" dirty="0">
                <a:solidFill>
                  <a:schemeClr val="accent6"/>
                </a:solidFill>
                <a:cs typeface="+mn-ea"/>
                <a:sym typeface="+mn-lt"/>
              </a:endParaRPr>
            </a:p>
          </p:txBody>
        </p:sp>
      </p:grpSp>
      <p:grpSp>
        <p:nvGrpSpPr>
          <p:cNvPr id="13" name="组合 12"/>
          <p:cNvGrpSpPr/>
          <p:nvPr/>
        </p:nvGrpSpPr>
        <p:grpSpPr>
          <a:xfrm>
            <a:off x="2835275" y="192119"/>
            <a:ext cx="1114132" cy="1295559"/>
            <a:chOff x="4213225" y="1932654"/>
            <a:chExt cx="1114132" cy="1295559"/>
          </a:xfrm>
        </p:grpSpPr>
        <p:grpSp>
          <p:nvGrpSpPr>
            <p:cNvPr id="70" name="组合 69"/>
            <p:cNvGrpSpPr/>
            <p:nvPr/>
          </p:nvGrpSpPr>
          <p:grpSpPr>
            <a:xfrm>
              <a:off x="4213225" y="1932654"/>
              <a:ext cx="1114132" cy="1295559"/>
              <a:chOff x="3295850" y="2065379"/>
              <a:chExt cx="3592274" cy="4177307"/>
            </a:xfrm>
          </p:grpSpPr>
          <p:sp>
            <p:nvSpPr>
              <p:cNvPr id="71" name="圆角矩形 70"/>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72"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91440" tIns="45720" rIns="91440" bIns="45720" numCol="1" anchor="t" anchorCtr="0" compatLnSpc="1"/>
              <a:p>
                <a:endParaRPr lang="zh-CN" altLang="en-US">
                  <a:solidFill>
                    <a:prstClr val="black"/>
                  </a:solidFill>
                  <a:cs typeface="+mn-ea"/>
                  <a:sym typeface="+mn-lt"/>
                </a:endParaRPr>
              </a:p>
            </p:txBody>
          </p:sp>
          <p:sp>
            <p:nvSpPr>
              <p:cNvPr id="73" name="圆角矩形 72"/>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74"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91440" tIns="45720" rIns="91440" bIns="45720" numCol="1" anchor="t" anchorCtr="0" compatLnSpc="1"/>
              <a:p>
                <a:endParaRPr lang="zh-CN" altLang="en-US">
                  <a:solidFill>
                    <a:prstClr val="black"/>
                  </a:solidFill>
                  <a:cs typeface="+mn-ea"/>
                  <a:sym typeface="+mn-lt"/>
                </a:endParaRPr>
              </a:p>
            </p:txBody>
          </p:sp>
        </p:grpSp>
        <p:sp>
          <p:nvSpPr>
            <p:cNvPr id="142" name="Freeform 975"/>
            <p:cNvSpPr>
              <a:spLocks noEditPoints="1"/>
            </p:cNvSpPr>
            <p:nvPr/>
          </p:nvSpPr>
          <p:spPr bwMode="auto">
            <a:xfrm>
              <a:off x="4480244" y="2187544"/>
              <a:ext cx="272241" cy="336207"/>
            </a:xfrm>
            <a:custGeom>
              <a:avLst/>
              <a:gdLst>
                <a:gd name="T0" fmla="*/ 120 w 349"/>
                <a:gd name="T1" fmla="*/ 0 h 431"/>
                <a:gd name="T2" fmla="*/ 117 w 349"/>
                <a:gd name="T3" fmla="*/ 3 h 431"/>
                <a:gd name="T4" fmla="*/ 2 w 349"/>
                <a:gd name="T5" fmla="*/ 117 h 431"/>
                <a:gd name="T6" fmla="*/ 0 w 349"/>
                <a:gd name="T7" fmla="*/ 120 h 431"/>
                <a:gd name="T8" fmla="*/ 0 w 349"/>
                <a:gd name="T9" fmla="*/ 431 h 431"/>
                <a:gd name="T10" fmla="*/ 349 w 349"/>
                <a:gd name="T11" fmla="*/ 431 h 431"/>
                <a:gd name="T12" fmla="*/ 349 w 349"/>
                <a:gd name="T13" fmla="*/ 0 h 431"/>
                <a:gd name="T14" fmla="*/ 120 w 349"/>
                <a:gd name="T15" fmla="*/ 0 h 431"/>
                <a:gd name="T16" fmla="*/ 114 w 349"/>
                <a:gd name="T17" fmla="*/ 37 h 431"/>
                <a:gd name="T18" fmla="*/ 114 w 349"/>
                <a:gd name="T19" fmla="*/ 114 h 431"/>
                <a:gd name="T20" fmla="*/ 37 w 349"/>
                <a:gd name="T21" fmla="*/ 114 h 431"/>
                <a:gd name="T22" fmla="*/ 114 w 349"/>
                <a:gd name="T23" fmla="*/ 37 h 431"/>
                <a:gd name="T24" fmla="*/ 328 w 349"/>
                <a:gd name="T25" fmla="*/ 410 h 431"/>
                <a:gd name="T26" fmla="*/ 20 w 349"/>
                <a:gd name="T27" fmla="*/ 410 h 431"/>
                <a:gd name="T28" fmla="*/ 20 w 349"/>
                <a:gd name="T29" fmla="*/ 136 h 431"/>
                <a:gd name="T30" fmla="*/ 135 w 349"/>
                <a:gd name="T31" fmla="*/ 136 h 431"/>
                <a:gd name="T32" fmla="*/ 135 w 349"/>
                <a:gd name="T33" fmla="*/ 22 h 431"/>
                <a:gd name="T34" fmla="*/ 328 w 349"/>
                <a:gd name="T35" fmla="*/ 22 h 431"/>
                <a:gd name="T36" fmla="*/ 328 w 349"/>
                <a:gd name="T37" fmla="*/ 410 h 431"/>
                <a:gd name="T38" fmla="*/ 75 w 349"/>
                <a:gd name="T39" fmla="*/ 317 h 431"/>
                <a:gd name="T40" fmla="*/ 145 w 349"/>
                <a:gd name="T41" fmla="*/ 249 h 431"/>
                <a:gd name="T42" fmla="*/ 187 w 349"/>
                <a:gd name="T43" fmla="*/ 290 h 431"/>
                <a:gd name="T44" fmla="*/ 300 w 349"/>
                <a:gd name="T45" fmla="*/ 178 h 431"/>
                <a:gd name="T46" fmla="*/ 285 w 349"/>
                <a:gd name="T47" fmla="*/ 163 h 431"/>
                <a:gd name="T48" fmla="*/ 187 w 349"/>
                <a:gd name="T49" fmla="*/ 259 h 431"/>
                <a:gd name="T50" fmla="*/ 152 w 349"/>
                <a:gd name="T51" fmla="*/ 225 h 431"/>
                <a:gd name="T52" fmla="*/ 145 w 349"/>
                <a:gd name="T53" fmla="*/ 218 h 431"/>
                <a:gd name="T54" fmla="*/ 138 w 349"/>
                <a:gd name="T55" fmla="*/ 225 h 431"/>
                <a:gd name="T56" fmla="*/ 60 w 349"/>
                <a:gd name="T57" fmla="*/ 302 h 431"/>
                <a:gd name="T58" fmla="*/ 75 w 349"/>
                <a:gd name="T59" fmla="*/ 317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9" h="431">
                  <a:moveTo>
                    <a:pt x="120" y="0"/>
                  </a:moveTo>
                  <a:lnTo>
                    <a:pt x="117" y="3"/>
                  </a:lnTo>
                  <a:lnTo>
                    <a:pt x="2" y="117"/>
                  </a:lnTo>
                  <a:lnTo>
                    <a:pt x="0" y="120"/>
                  </a:lnTo>
                  <a:lnTo>
                    <a:pt x="0" y="431"/>
                  </a:lnTo>
                  <a:lnTo>
                    <a:pt x="349" y="431"/>
                  </a:lnTo>
                  <a:lnTo>
                    <a:pt x="349" y="0"/>
                  </a:lnTo>
                  <a:lnTo>
                    <a:pt x="120" y="0"/>
                  </a:lnTo>
                  <a:close/>
                  <a:moveTo>
                    <a:pt x="114" y="37"/>
                  </a:moveTo>
                  <a:lnTo>
                    <a:pt x="114" y="114"/>
                  </a:lnTo>
                  <a:lnTo>
                    <a:pt x="37" y="114"/>
                  </a:lnTo>
                  <a:lnTo>
                    <a:pt x="114" y="37"/>
                  </a:lnTo>
                  <a:close/>
                  <a:moveTo>
                    <a:pt x="328" y="410"/>
                  </a:moveTo>
                  <a:lnTo>
                    <a:pt x="20" y="410"/>
                  </a:lnTo>
                  <a:lnTo>
                    <a:pt x="20" y="136"/>
                  </a:lnTo>
                  <a:lnTo>
                    <a:pt x="135" y="136"/>
                  </a:lnTo>
                  <a:lnTo>
                    <a:pt x="135" y="22"/>
                  </a:lnTo>
                  <a:lnTo>
                    <a:pt x="328" y="22"/>
                  </a:lnTo>
                  <a:lnTo>
                    <a:pt x="328" y="410"/>
                  </a:lnTo>
                  <a:close/>
                  <a:moveTo>
                    <a:pt x="75" y="317"/>
                  </a:moveTo>
                  <a:lnTo>
                    <a:pt x="145" y="249"/>
                  </a:lnTo>
                  <a:lnTo>
                    <a:pt x="187" y="290"/>
                  </a:lnTo>
                  <a:lnTo>
                    <a:pt x="300" y="178"/>
                  </a:lnTo>
                  <a:lnTo>
                    <a:pt x="285" y="163"/>
                  </a:lnTo>
                  <a:lnTo>
                    <a:pt x="187" y="259"/>
                  </a:lnTo>
                  <a:lnTo>
                    <a:pt x="152" y="225"/>
                  </a:lnTo>
                  <a:lnTo>
                    <a:pt x="145" y="218"/>
                  </a:lnTo>
                  <a:lnTo>
                    <a:pt x="138" y="225"/>
                  </a:lnTo>
                  <a:lnTo>
                    <a:pt x="60" y="302"/>
                  </a:lnTo>
                  <a:lnTo>
                    <a:pt x="75" y="317"/>
                  </a:lnTo>
                  <a:close/>
                </a:path>
              </a:pathLst>
            </a:custGeom>
            <a:solidFill>
              <a:srgbClr val="E87071"/>
            </a:solidFill>
            <a:ln>
              <a:noFill/>
            </a:ln>
            <a:effectLst/>
          </p:spPr>
          <p:txBody>
            <a:bodyPr vert="horz" wrap="square" lIns="91440" tIns="45720" rIns="91440" bIns="45720" numCol="1" anchor="t" anchorCtr="0" compatLnSpc="1"/>
            <a:p>
              <a:endParaRPr lang="zh-CN" altLang="en-US">
                <a:solidFill>
                  <a:prstClr val="black"/>
                </a:solidFill>
                <a:cs typeface="+mn-ea"/>
                <a:sym typeface="+mn-lt"/>
              </a:endParaRPr>
            </a:p>
          </p:txBody>
        </p:sp>
      </p:grpSp>
      <p:grpSp>
        <p:nvGrpSpPr>
          <p:cNvPr id="155" name="组合 154"/>
          <p:cNvGrpSpPr/>
          <p:nvPr/>
        </p:nvGrpSpPr>
        <p:grpSpPr>
          <a:xfrm>
            <a:off x="4056595" y="340653"/>
            <a:ext cx="3489960" cy="460375"/>
            <a:chOff x="3468257" y="4055030"/>
            <a:chExt cx="3489960" cy="460375"/>
          </a:xfrm>
        </p:grpSpPr>
        <p:sp>
          <p:nvSpPr>
            <p:cNvPr id="156" name="文本框 96"/>
            <p:cNvSpPr txBox="1"/>
            <p:nvPr/>
          </p:nvSpPr>
          <p:spPr>
            <a:xfrm>
              <a:off x="3468257" y="4055030"/>
              <a:ext cx="3489960" cy="460375"/>
            </a:xfrm>
            <a:prstGeom prst="rect">
              <a:avLst/>
            </a:prstGeom>
            <a:noFill/>
          </p:spPr>
          <p:txBody>
            <a:bodyPr wrap="square" rtlCol="0">
              <a:spAutoFit/>
            </a:bodyPr>
            <a:p>
              <a:r>
                <a:rPr lang="zh-CN" altLang="en-US" sz="2400" b="1" dirty="0">
                  <a:solidFill>
                    <a:srgbClr val="E87071"/>
                  </a:solidFill>
                  <a:cs typeface="+mn-ea"/>
                  <a:sym typeface="+mn-lt"/>
                </a:rPr>
                <a:t>纽约市站点信息地图</a:t>
              </a:r>
              <a:endParaRPr lang="zh-CN" altLang="en-US" sz="2400" b="1" dirty="0">
                <a:solidFill>
                  <a:srgbClr val="E87071"/>
                </a:solidFill>
                <a:cs typeface="+mn-ea"/>
                <a:sym typeface="+mn-lt"/>
              </a:endParaRPr>
            </a:p>
          </p:txBody>
        </p:sp>
        <p:sp>
          <p:nvSpPr>
            <p:cNvPr id="157" name="文本框 97"/>
            <p:cNvSpPr txBox="1"/>
            <p:nvPr/>
          </p:nvSpPr>
          <p:spPr>
            <a:xfrm rot="10800000" flipV="1">
              <a:off x="3762897" y="4107733"/>
              <a:ext cx="2066408" cy="284480"/>
            </a:xfrm>
            <a:prstGeom prst="rect">
              <a:avLst/>
            </a:prstGeom>
            <a:noFill/>
          </p:spPr>
          <p:txBody>
            <a:bodyPr wrap="square" rtlCol="0">
              <a:spAutoFit/>
            </a:bodyPr>
            <a:p>
              <a:pPr algn="just">
                <a:lnSpc>
                  <a:spcPct val="120000"/>
                </a:lnSpc>
              </a:pPr>
              <a:endParaRPr lang="zh-CN" altLang="en-US" sz="1050" dirty="0">
                <a:solidFill>
                  <a:prstClr val="black">
                    <a:lumMod val="65000"/>
                    <a:lumOff val="35000"/>
                  </a:prstClr>
                </a:solidFill>
                <a:cs typeface="+mn-ea"/>
                <a:sym typeface="+mn-lt"/>
              </a:endParaRPr>
            </a:p>
          </p:txBody>
        </p:sp>
      </p:grpSp>
      <p:pic>
        <p:nvPicPr>
          <p:cNvPr id="2" name="图片 1" descr="FJ~434{6814C3N~TRK{$2CM"/>
          <p:cNvPicPr>
            <a:picLocks noChangeAspect="1"/>
          </p:cNvPicPr>
          <p:nvPr/>
        </p:nvPicPr>
        <p:blipFill>
          <a:blip r:embed="rId1"/>
          <a:stretch>
            <a:fillRect/>
          </a:stretch>
        </p:blipFill>
        <p:spPr>
          <a:xfrm>
            <a:off x="391795" y="1143635"/>
            <a:ext cx="7452055" cy="4191388"/>
          </a:xfrm>
          <a:prstGeom prst="rect">
            <a:avLst/>
          </a:prstGeom>
        </p:spPr>
      </p:pic>
      <p:sp>
        <p:nvSpPr>
          <p:cNvPr id="145" name="文本框 128"/>
          <p:cNvSpPr txBox="1"/>
          <p:nvPr/>
        </p:nvSpPr>
        <p:spPr>
          <a:xfrm>
            <a:off x="8047987" y="3311774"/>
            <a:ext cx="1700018" cy="337185"/>
          </a:xfrm>
          <a:prstGeom prst="rect">
            <a:avLst/>
          </a:prstGeom>
          <a:noFill/>
        </p:spPr>
        <p:txBody>
          <a:bodyPr wrap="square" rtlCol="0">
            <a:spAutoFit/>
          </a:bodyPr>
          <a:p>
            <a:r>
              <a:rPr lang="zh-CN" altLang="en-US" sz="1600" dirty="0">
                <a:solidFill>
                  <a:schemeClr val="tx1">
                    <a:lumMod val="75000"/>
                    <a:lumOff val="25000"/>
                  </a:schemeClr>
                </a:solidFill>
                <a:cs typeface="+mn-ea"/>
                <a:sym typeface="+mn-lt"/>
              </a:rPr>
              <a:t>站点信息图</a:t>
            </a:r>
            <a:endParaRPr lang="zh-CN" altLang="en-US" sz="1600" dirty="0">
              <a:solidFill>
                <a:schemeClr val="tx1">
                  <a:lumMod val="75000"/>
                  <a:lumOff val="25000"/>
                </a:schemeClr>
              </a:solidFill>
              <a:cs typeface="+mn-ea"/>
              <a:sym typeface="+mn-lt"/>
            </a:endParaRPr>
          </a:p>
        </p:txBody>
      </p:sp>
      <p:sp>
        <p:nvSpPr>
          <p:cNvPr id="146" name="文本框 129"/>
          <p:cNvSpPr txBox="1"/>
          <p:nvPr/>
        </p:nvSpPr>
        <p:spPr>
          <a:xfrm>
            <a:off x="7968293" y="3869715"/>
            <a:ext cx="4241853" cy="645160"/>
          </a:xfrm>
          <a:prstGeom prst="rect">
            <a:avLst/>
          </a:prstGeom>
          <a:noFill/>
        </p:spPr>
        <p:txBody>
          <a:bodyPr wrap="square" rtlCol="0">
            <a:spAutoFit/>
          </a:bodyPr>
          <a:p>
            <a:pPr algn="just">
              <a:lnSpc>
                <a:spcPct val="150000"/>
              </a:lnSpc>
            </a:pPr>
            <a:r>
              <a:rPr lang="zh-CN" altLang="en-US" sz="1200" dirty="0">
                <a:solidFill>
                  <a:schemeClr val="tx1">
                    <a:lumMod val="75000"/>
                    <a:lumOff val="25000"/>
                  </a:schemeClr>
                </a:solidFill>
                <a:cs typeface="+mn-ea"/>
                <a:sym typeface="+mn-lt"/>
              </a:rPr>
              <a:t>显示所有的共享单车站点信息</a:t>
            </a:r>
            <a:endParaRPr lang="zh-CN" altLang="en-US" sz="1200" dirty="0">
              <a:solidFill>
                <a:schemeClr val="tx1">
                  <a:lumMod val="75000"/>
                  <a:lumOff val="25000"/>
                </a:schemeClr>
              </a:solidFill>
              <a:cs typeface="+mn-ea"/>
              <a:sym typeface="+mn-lt"/>
            </a:endParaRPr>
          </a:p>
          <a:p>
            <a:pPr algn="just">
              <a:lnSpc>
                <a:spcPct val="150000"/>
              </a:lnSpc>
            </a:pPr>
            <a:r>
              <a:rPr lang="zh-CN" altLang="en-US" sz="1200" dirty="0">
                <a:solidFill>
                  <a:schemeClr val="tx1">
                    <a:lumMod val="75000"/>
                    <a:lumOff val="25000"/>
                  </a:schemeClr>
                </a:solidFill>
                <a:cs typeface="+mn-ea"/>
                <a:sym typeface="+mn-lt"/>
              </a:rPr>
              <a:t>以及可用车和可桩的数量</a:t>
            </a:r>
            <a:endParaRPr lang="zh-CN" altLang="en-US" sz="1200" dirty="0">
              <a:solidFill>
                <a:schemeClr val="tx1">
                  <a:lumMod val="75000"/>
                  <a:lumOff val="25000"/>
                </a:schemeClr>
              </a:solidFill>
              <a:cs typeface="+mn-ea"/>
              <a:sym typeface="+mn-lt"/>
            </a:endParaRPr>
          </a:p>
        </p:txBody>
      </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nodeType="afterEffect">
                                  <p:stCondLst>
                                    <p:cond delay="0"/>
                                  </p:stCondLst>
                                  <p:childTnLst>
                                    <p:set>
                                      <p:cBhvr>
                                        <p:cTn id="12" dur="1" fill="hold">
                                          <p:stCondLst>
                                            <p:cond delay="0"/>
                                          </p:stCondLst>
                                        </p:cTn>
                                        <p:tgtEl>
                                          <p:spTgt spid="155"/>
                                        </p:tgtEl>
                                        <p:attrNameLst>
                                          <p:attrName>style.visibility</p:attrName>
                                        </p:attrNameLst>
                                      </p:cBhvr>
                                      <p:to>
                                        <p:strVal val="visible"/>
                                      </p:to>
                                    </p:set>
                                    <p:animEffect transition="in" filter="wipe(down)">
                                      <p:cBhvr>
                                        <p:cTn id="13" dur="500"/>
                                        <p:tgtEl>
                                          <p:spTgt spid="155"/>
                                        </p:tgtEl>
                                      </p:cBhvr>
                                    </p:animEffect>
                                  </p:childTnLst>
                                </p:cTn>
                              </p:par>
                            </p:childTnLst>
                          </p:cTn>
                        </p:par>
                        <p:par>
                          <p:cTn id="14" fill="hold">
                            <p:stCondLst>
                              <p:cond delay="1500"/>
                            </p:stCondLst>
                            <p:childTnLst>
                              <p:par>
                                <p:cTn id="15" presetID="2" presetClass="entr" presetSubtype="4"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par>
                          <p:cTn id="19" fill="hold">
                            <p:stCondLst>
                              <p:cond delay="2000"/>
                            </p:stCondLst>
                            <p:childTnLst>
                              <p:par>
                                <p:cTn id="20" presetID="7" presetClass="entr" presetSubtype="4" fill="hold" grpId="0" nodeType="afterEffect">
                                  <p:stCondLst>
                                    <p:cond delay="0"/>
                                  </p:stCondLst>
                                  <p:childTnLst>
                                    <p:set>
                                      <p:cBhvr>
                                        <p:cTn id="21" dur="1000" fill="hold">
                                          <p:stCondLst>
                                            <p:cond delay="0"/>
                                          </p:stCondLst>
                                        </p:cTn>
                                        <p:tgtEl>
                                          <p:spTgt spid="145"/>
                                        </p:tgtEl>
                                        <p:attrNameLst>
                                          <p:attrName>style.visibility</p:attrName>
                                        </p:attrNameLst>
                                      </p:cBhvr>
                                      <p:to>
                                        <p:strVal val="visible"/>
                                      </p:to>
                                    </p:set>
                                    <p:anim calcmode="lin" valueType="num">
                                      <p:cBhvr additive="base">
                                        <p:cTn id="22" dur="1000" fill="hold"/>
                                        <p:tgtEl>
                                          <p:spTgt spid="145"/>
                                        </p:tgtEl>
                                        <p:attrNameLst>
                                          <p:attrName>ppt_x</p:attrName>
                                        </p:attrNameLst>
                                      </p:cBhvr>
                                      <p:tavLst>
                                        <p:tav tm="0">
                                          <p:val>
                                            <p:strVal val="#ppt_x"/>
                                          </p:val>
                                        </p:tav>
                                        <p:tav tm="100000">
                                          <p:val>
                                            <p:strVal val="#ppt_x"/>
                                          </p:val>
                                        </p:tav>
                                      </p:tavLst>
                                    </p:anim>
                                    <p:anim calcmode="lin" valueType="num">
                                      <p:cBhvr additive="base">
                                        <p:cTn id="23" dur="1000" fill="hold"/>
                                        <p:tgtEl>
                                          <p:spTgt spid="145"/>
                                        </p:tgtEl>
                                        <p:attrNameLst>
                                          <p:attrName>ppt_y</p:attrName>
                                        </p:attrNameLst>
                                      </p:cBhvr>
                                      <p:tavLst>
                                        <p:tav tm="0">
                                          <p:val>
                                            <p:strVal val="1+#ppt_h/2"/>
                                          </p:val>
                                        </p:tav>
                                        <p:tav tm="100000">
                                          <p:val>
                                            <p:strVal val="#ppt_y"/>
                                          </p:val>
                                        </p:tav>
                                      </p:tavLst>
                                    </p:anim>
                                  </p:childTnLst>
                                </p:cTn>
                              </p:par>
                            </p:childTnLst>
                          </p:cTn>
                        </p:par>
                        <p:par>
                          <p:cTn id="24" fill="hold">
                            <p:stCondLst>
                              <p:cond delay="3000"/>
                            </p:stCondLst>
                            <p:childTnLst>
                              <p:par>
                                <p:cTn id="25" presetID="1" presetClass="entr" presetSubtype="0" fill="hold" grpId="0" nodeType="afterEffect">
                                  <p:stCondLst>
                                    <p:cond delay="0"/>
                                  </p:stCondLst>
                                  <p:childTnLst>
                                    <p:set>
                                      <p:cBhvr>
                                        <p:cTn id="26" dur="1" fill="hold">
                                          <p:stCondLst>
                                            <p:cond delay="0"/>
                                          </p:stCondLst>
                                        </p:cTn>
                                        <p:tgtEl>
                                          <p:spTgt spid="1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P spid="14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1" name="组合 10"/>
          <p:cNvGrpSpPr/>
          <p:nvPr/>
        </p:nvGrpSpPr>
        <p:grpSpPr>
          <a:xfrm>
            <a:off x="0" y="143743"/>
            <a:ext cx="2183809" cy="615896"/>
            <a:chOff x="0" y="143743"/>
            <a:chExt cx="2183809" cy="615896"/>
          </a:xfrm>
        </p:grpSpPr>
        <p:grpSp>
          <p:nvGrpSpPr>
            <p:cNvPr id="6" name="组合 5"/>
            <p:cNvGrpSpPr/>
            <p:nvPr/>
          </p:nvGrpSpPr>
          <p:grpSpPr>
            <a:xfrm>
              <a:off x="0" y="143743"/>
              <a:ext cx="2183809" cy="615896"/>
              <a:chOff x="2813949" y="1979416"/>
              <a:chExt cx="9268038" cy="2613850"/>
            </a:xfrm>
          </p:grpSpPr>
          <p:sp>
            <p:nvSpPr>
              <p:cNvPr id="242" name="Freeform 31"/>
              <p:cNvSpPr/>
              <p:nvPr/>
            </p:nvSpPr>
            <p:spPr bwMode="auto">
              <a:xfrm>
                <a:off x="4898065" y="2328687"/>
                <a:ext cx="7183922" cy="1915304"/>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solidFill>
                    <a:prstClr val="white"/>
                  </a:solidFill>
                  <a:cs typeface="+mn-ea"/>
                  <a:sym typeface="+mn-lt"/>
                </a:endParaRPr>
              </a:p>
            </p:txBody>
          </p:sp>
          <p:grpSp>
            <p:nvGrpSpPr>
              <p:cNvPr id="243" name="组合 242"/>
              <p:cNvGrpSpPr/>
              <p:nvPr/>
            </p:nvGrpSpPr>
            <p:grpSpPr>
              <a:xfrm>
                <a:off x="2813949" y="1979416"/>
                <a:ext cx="2237381" cy="2613850"/>
                <a:chOff x="2227512" y="-1419790"/>
                <a:chExt cx="1472473" cy="1720236"/>
              </a:xfrm>
            </p:grpSpPr>
            <p:sp>
              <p:nvSpPr>
                <p:cNvPr id="244" name="Freeform 26"/>
                <p:cNvSpPr/>
                <p:nvPr/>
              </p:nvSpPr>
              <p:spPr bwMode="auto">
                <a:xfrm>
                  <a:off x="2281899" y="-1381518"/>
                  <a:ext cx="1381828" cy="1643692"/>
                </a:xfrm>
                <a:custGeom>
                  <a:avLst/>
                  <a:gdLst>
                    <a:gd name="T0" fmla="*/ 120 w 256"/>
                    <a:gd name="T1" fmla="*/ 303 h 303"/>
                    <a:gd name="T2" fmla="*/ 59 w 256"/>
                    <a:gd name="T3" fmla="*/ 296 h 303"/>
                    <a:gd name="T4" fmla="*/ 6 w 256"/>
                    <a:gd name="T5" fmla="*/ 276 h 303"/>
                    <a:gd name="T6" fmla="*/ 0 w 256"/>
                    <a:gd name="T7" fmla="*/ 273 h 303"/>
                    <a:gd name="T8" fmla="*/ 38 w 256"/>
                    <a:gd name="T9" fmla="*/ 190 h 303"/>
                    <a:gd name="T10" fmla="*/ 45 w 256"/>
                    <a:gd name="T11" fmla="*/ 194 h 303"/>
                    <a:gd name="T12" fmla="*/ 80 w 256"/>
                    <a:gd name="T13" fmla="*/ 208 h 303"/>
                    <a:gd name="T14" fmla="*/ 117 w 256"/>
                    <a:gd name="T15" fmla="*/ 213 h 303"/>
                    <a:gd name="T16" fmla="*/ 140 w 256"/>
                    <a:gd name="T17" fmla="*/ 209 h 303"/>
                    <a:gd name="T18" fmla="*/ 146 w 256"/>
                    <a:gd name="T19" fmla="*/ 199 h 303"/>
                    <a:gd name="T20" fmla="*/ 120 w 256"/>
                    <a:gd name="T21" fmla="*/ 187 h 303"/>
                    <a:gd name="T22" fmla="*/ 75 w 256"/>
                    <a:gd name="T23" fmla="*/ 187 h 303"/>
                    <a:gd name="T24" fmla="*/ 75 w 256"/>
                    <a:gd name="T25" fmla="*/ 118 h 303"/>
                    <a:gd name="T26" fmla="*/ 107 w 256"/>
                    <a:gd name="T27" fmla="*/ 86 h 303"/>
                    <a:gd name="T28" fmla="*/ 16 w 256"/>
                    <a:gd name="T29" fmla="*/ 86 h 303"/>
                    <a:gd name="T30" fmla="*/ 16 w 256"/>
                    <a:gd name="T31" fmla="*/ 0 h 303"/>
                    <a:gd name="T32" fmla="*/ 241 w 256"/>
                    <a:gd name="T33" fmla="*/ 0 h 303"/>
                    <a:gd name="T34" fmla="*/ 241 w 256"/>
                    <a:gd name="T35" fmla="*/ 69 h 303"/>
                    <a:gd name="T36" fmla="*/ 195 w 256"/>
                    <a:gd name="T37" fmla="*/ 115 h 303"/>
                    <a:gd name="T38" fmla="*/ 237 w 256"/>
                    <a:gd name="T39" fmla="*/ 143 h 303"/>
                    <a:gd name="T40" fmla="*/ 256 w 256"/>
                    <a:gd name="T41" fmla="*/ 199 h 303"/>
                    <a:gd name="T42" fmla="*/ 241 w 256"/>
                    <a:gd name="T43" fmla="*/ 250 h 303"/>
                    <a:gd name="T44" fmla="*/ 195 w 256"/>
                    <a:gd name="T45" fmla="*/ 288 h 303"/>
                    <a:gd name="T46" fmla="*/ 120 w 256"/>
                    <a:gd name="T47" fmla="*/ 303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6" h="303">
                      <a:moveTo>
                        <a:pt x="120" y="303"/>
                      </a:moveTo>
                      <a:cubicBezTo>
                        <a:pt x="100" y="303"/>
                        <a:pt x="79" y="300"/>
                        <a:pt x="59" y="296"/>
                      </a:cubicBezTo>
                      <a:cubicBezTo>
                        <a:pt x="39" y="292"/>
                        <a:pt x="21" y="285"/>
                        <a:pt x="6" y="276"/>
                      </a:cubicBezTo>
                      <a:cubicBezTo>
                        <a:pt x="0" y="273"/>
                        <a:pt x="0" y="273"/>
                        <a:pt x="0" y="273"/>
                      </a:cubicBezTo>
                      <a:cubicBezTo>
                        <a:pt x="38" y="190"/>
                        <a:pt x="38" y="190"/>
                        <a:pt x="38" y="190"/>
                      </a:cubicBezTo>
                      <a:cubicBezTo>
                        <a:pt x="45" y="194"/>
                        <a:pt x="45" y="194"/>
                        <a:pt x="45" y="194"/>
                      </a:cubicBezTo>
                      <a:cubicBezTo>
                        <a:pt x="56" y="200"/>
                        <a:pt x="68" y="205"/>
                        <a:pt x="80" y="208"/>
                      </a:cubicBezTo>
                      <a:cubicBezTo>
                        <a:pt x="93" y="212"/>
                        <a:pt x="105" y="213"/>
                        <a:pt x="117" y="213"/>
                      </a:cubicBezTo>
                      <a:cubicBezTo>
                        <a:pt x="126" y="213"/>
                        <a:pt x="134" y="212"/>
                        <a:pt x="140" y="209"/>
                      </a:cubicBezTo>
                      <a:cubicBezTo>
                        <a:pt x="144" y="206"/>
                        <a:pt x="146" y="203"/>
                        <a:pt x="146" y="199"/>
                      </a:cubicBezTo>
                      <a:cubicBezTo>
                        <a:pt x="146" y="196"/>
                        <a:pt x="146" y="187"/>
                        <a:pt x="120" y="187"/>
                      </a:cubicBezTo>
                      <a:cubicBezTo>
                        <a:pt x="75" y="187"/>
                        <a:pt x="75" y="187"/>
                        <a:pt x="75" y="187"/>
                      </a:cubicBezTo>
                      <a:cubicBezTo>
                        <a:pt x="75" y="118"/>
                        <a:pt x="75" y="118"/>
                        <a:pt x="75" y="118"/>
                      </a:cubicBezTo>
                      <a:cubicBezTo>
                        <a:pt x="107" y="86"/>
                        <a:pt x="107" y="86"/>
                        <a:pt x="107" y="86"/>
                      </a:cubicBezTo>
                      <a:cubicBezTo>
                        <a:pt x="16" y="86"/>
                        <a:pt x="16" y="86"/>
                        <a:pt x="16" y="86"/>
                      </a:cubicBezTo>
                      <a:cubicBezTo>
                        <a:pt x="16" y="0"/>
                        <a:pt x="16" y="0"/>
                        <a:pt x="16" y="0"/>
                      </a:cubicBezTo>
                      <a:cubicBezTo>
                        <a:pt x="241" y="0"/>
                        <a:pt x="241" y="0"/>
                        <a:pt x="241" y="0"/>
                      </a:cubicBezTo>
                      <a:cubicBezTo>
                        <a:pt x="241" y="69"/>
                        <a:pt x="241" y="69"/>
                        <a:pt x="241" y="69"/>
                      </a:cubicBezTo>
                      <a:cubicBezTo>
                        <a:pt x="195" y="115"/>
                        <a:pt x="195" y="115"/>
                        <a:pt x="195" y="115"/>
                      </a:cubicBezTo>
                      <a:cubicBezTo>
                        <a:pt x="212" y="122"/>
                        <a:pt x="226" y="131"/>
                        <a:pt x="237" y="143"/>
                      </a:cubicBezTo>
                      <a:cubicBezTo>
                        <a:pt x="249" y="159"/>
                        <a:pt x="256" y="177"/>
                        <a:pt x="256" y="199"/>
                      </a:cubicBezTo>
                      <a:cubicBezTo>
                        <a:pt x="256" y="217"/>
                        <a:pt x="251" y="234"/>
                        <a:pt x="241" y="250"/>
                      </a:cubicBezTo>
                      <a:cubicBezTo>
                        <a:pt x="231" y="266"/>
                        <a:pt x="215" y="279"/>
                        <a:pt x="195" y="288"/>
                      </a:cubicBezTo>
                      <a:cubicBezTo>
                        <a:pt x="175" y="298"/>
                        <a:pt x="150" y="303"/>
                        <a:pt x="120" y="303"/>
                      </a:cubicBezTo>
                      <a:close/>
                    </a:path>
                  </a:pathLst>
                </a:custGeom>
                <a:solidFill>
                  <a:schemeClr val="accent6"/>
                </a:solidFill>
                <a:ln>
                  <a:noFill/>
                </a:ln>
                <a:effectLst>
                  <a:outerShdw blurRad="254000" dist="114300" dir="2700000" algn="tl" rotWithShape="0">
                    <a:prstClr val="black">
                      <a:alpha val="25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dirty="0">
                    <a:solidFill>
                      <a:prstClr val="white"/>
                    </a:solidFill>
                    <a:cs typeface="+mn-ea"/>
                    <a:sym typeface="+mn-lt"/>
                  </a:endParaRPr>
                </a:p>
              </p:txBody>
            </p:sp>
            <p:sp>
              <p:nvSpPr>
                <p:cNvPr id="245" name="Freeform 27"/>
                <p:cNvSpPr>
                  <a:spLocks noEditPoints="1"/>
                </p:cNvSpPr>
                <p:nvPr/>
              </p:nvSpPr>
              <p:spPr bwMode="auto">
                <a:xfrm>
                  <a:off x="2227512" y="-1419790"/>
                  <a:ext cx="1472473" cy="1720236"/>
                </a:xfrm>
                <a:custGeom>
                  <a:avLst/>
                  <a:gdLst>
                    <a:gd name="T0" fmla="*/ 243 w 273"/>
                    <a:gd name="T1" fmla="*/ 15 h 317"/>
                    <a:gd name="T2" fmla="*/ 243 w 273"/>
                    <a:gd name="T3" fmla="*/ 73 h 317"/>
                    <a:gd name="T4" fmla="*/ 191 w 273"/>
                    <a:gd name="T5" fmla="*/ 126 h 317"/>
                    <a:gd name="T6" fmla="*/ 241 w 273"/>
                    <a:gd name="T7" fmla="*/ 155 h 317"/>
                    <a:gd name="T8" fmla="*/ 258 w 273"/>
                    <a:gd name="T9" fmla="*/ 206 h 317"/>
                    <a:gd name="T10" fmla="*/ 245 w 273"/>
                    <a:gd name="T11" fmla="*/ 253 h 317"/>
                    <a:gd name="T12" fmla="*/ 202 w 273"/>
                    <a:gd name="T13" fmla="*/ 289 h 317"/>
                    <a:gd name="T14" fmla="*/ 130 w 273"/>
                    <a:gd name="T15" fmla="*/ 302 h 317"/>
                    <a:gd name="T16" fmla="*/ 71 w 273"/>
                    <a:gd name="T17" fmla="*/ 296 h 317"/>
                    <a:gd name="T18" fmla="*/ 19 w 273"/>
                    <a:gd name="T19" fmla="*/ 277 h 317"/>
                    <a:gd name="T20" fmla="*/ 51 w 273"/>
                    <a:gd name="T21" fmla="*/ 207 h 317"/>
                    <a:gd name="T22" fmla="*/ 88 w 273"/>
                    <a:gd name="T23" fmla="*/ 222 h 317"/>
                    <a:gd name="T24" fmla="*/ 127 w 273"/>
                    <a:gd name="T25" fmla="*/ 228 h 317"/>
                    <a:gd name="T26" fmla="*/ 153 w 273"/>
                    <a:gd name="T27" fmla="*/ 222 h 317"/>
                    <a:gd name="T28" fmla="*/ 163 w 273"/>
                    <a:gd name="T29" fmla="*/ 206 h 317"/>
                    <a:gd name="T30" fmla="*/ 130 w 273"/>
                    <a:gd name="T31" fmla="*/ 187 h 317"/>
                    <a:gd name="T32" fmla="*/ 93 w 273"/>
                    <a:gd name="T33" fmla="*/ 187 h 317"/>
                    <a:gd name="T34" fmla="*/ 93 w 273"/>
                    <a:gd name="T35" fmla="*/ 128 h 317"/>
                    <a:gd name="T36" fmla="*/ 134 w 273"/>
                    <a:gd name="T37" fmla="*/ 86 h 317"/>
                    <a:gd name="T38" fmla="*/ 34 w 273"/>
                    <a:gd name="T39" fmla="*/ 86 h 317"/>
                    <a:gd name="T40" fmla="*/ 34 w 273"/>
                    <a:gd name="T41" fmla="*/ 15 h 317"/>
                    <a:gd name="T42" fmla="*/ 243 w 273"/>
                    <a:gd name="T43" fmla="*/ 15 h 317"/>
                    <a:gd name="T44" fmla="*/ 258 w 273"/>
                    <a:gd name="T45" fmla="*/ 0 h 317"/>
                    <a:gd name="T46" fmla="*/ 243 w 273"/>
                    <a:gd name="T47" fmla="*/ 0 h 317"/>
                    <a:gd name="T48" fmla="*/ 34 w 273"/>
                    <a:gd name="T49" fmla="*/ 0 h 317"/>
                    <a:gd name="T50" fmla="*/ 19 w 273"/>
                    <a:gd name="T51" fmla="*/ 0 h 317"/>
                    <a:gd name="T52" fmla="*/ 19 w 273"/>
                    <a:gd name="T53" fmla="*/ 15 h 317"/>
                    <a:gd name="T54" fmla="*/ 19 w 273"/>
                    <a:gd name="T55" fmla="*/ 86 h 317"/>
                    <a:gd name="T56" fmla="*/ 19 w 273"/>
                    <a:gd name="T57" fmla="*/ 101 h 317"/>
                    <a:gd name="T58" fmla="*/ 34 w 273"/>
                    <a:gd name="T59" fmla="*/ 101 h 317"/>
                    <a:gd name="T60" fmla="*/ 99 w 273"/>
                    <a:gd name="T61" fmla="*/ 101 h 317"/>
                    <a:gd name="T62" fmla="*/ 82 w 273"/>
                    <a:gd name="T63" fmla="*/ 118 h 317"/>
                    <a:gd name="T64" fmla="*/ 78 w 273"/>
                    <a:gd name="T65" fmla="*/ 122 h 317"/>
                    <a:gd name="T66" fmla="*/ 78 w 273"/>
                    <a:gd name="T67" fmla="*/ 128 h 317"/>
                    <a:gd name="T68" fmla="*/ 78 w 273"/>
                    <a:gd name="T69" fmla="*/ 187 h 317"/>
                    <a:gd name="T70" fmla="*/ 78 w 273"/>
                    <a:gd name="T71" fmla="*/ 201 h 317"/>
                    <a:gd name="T72" fmla="*/ 93 w 273"/>
                    <a:gd name="T73" fmla="*/ 201 h 317"/>
                    <a:gd name="T74" fmla="*/ 130 w 273"/>
                    <a:gd name="T75" fmla="*/ 201 h 317"/>
                    <a:gd name="T76" fmla="*/ 149 w 273"/>
                    <a:gd name="T77" fmla="*/ 205 h 317"/>
                    <a:gd name="T78" fmla="*/ 149 w 273"/>
                    <a:gd name="T79" fmla="*/ 205 h 317"/>
                    <a:gd name="T80" fmla="*/ 149 w 273"/>
                    <a:gd name="T81" fmla="*/ 206 h 317"/>
                    <a:gd name="T82" fmla="*/ 146 w 273"/>
                    <a:gd name="T83" fmla="*/ 209 h 317"/>
                    <a:gd name="T84" fmla="*/ 127 w 273"/>
                    <a:gd name="T85" fmla="*/ 213 h 317"/>
                    <a:gd name="T86" fmla="*/ 92 w 273"/>
                    <a:gd name="T87" fmla="*/ 208 h 317"/>
                    <a:gd name="T88" fmla="*/ 59 w 273"/>
                    <a:gd name="T89" fmla="*/ 194 h 317"/>
                    <a:gd name="T90" fmla="*/ 45 w 273"/>
                    <a:gd name="T91" fmla="*/ 186 h 317"/>
                    <a:gd name="T92" fmla="*/ 38 w 273"/>
                    <a:gd name="T93" fmla="*/ 201 h 317"/>
                    <a:gd name="T94" fmla="*/ 6 w 273"/>
                    <a:gd name="T95" fmla="*/ 271 h 317"/>
                    <a:gd name="T96" fmla="*/ 0 w 273"/>
                    <a:gd name="T97" fmla="*/ 283 h 317"/>
                    <a:gd name="T98" fmla="*/ 12 w 273"/>
                    <a:gd name="T99" fmla="*/ 290 h 317"/>
                    <a:gd name="T100" fmla="*/ 68 w 273"/>
                    <a:gd name="T101" fmla="*/ 310 h 317"/>
                    <a:gd name="T102" fmla="*/ 130 w 273"/>
                    <a:gd name="T103" fmla="*/ 317 h 317"/>
                    <a:gd name="T104" fmla="*/ 208 w 273"/>
                    <a:gd name="T105" fmla="*/ 302 h 317"/>
                    <a:gd name="T106" fmla="*/ 257 w 273"/>
                    <a:gd name="T107" fmla="*/ 261 h 317"/>
                    <a:gd name="T108" fmla="*/ 273 w 273"/>
                    <a:gd name="T109" fmla="*/ 206 h 317"/>
                    <a:gd name="T110" fmla="*/ 252 w 273"/>
                    <a:gd name="T111" fmla="*/ 146 h 317"/>
                    <a:gd name="T112" fmla="*/ 218 w 273"/>
                    <a:gd name="T113" fmla="*/ 120 h 317"/>
                    <a:gd name="T114" fmla="*/ 254 w 273"/>
                    <a:gd name="T115" fmla="*/ 83 h 317"/>
                    <a:gd name="T116" fmla="*/ 258 w 273"/>
                    <a:gd name="T117" fmla="*/ 79 h 317"/>
                    <a:gd name="T118" fmla="*/ 258 w 273"/>
                    <a:gd name="T119" fmla="*/ 73 h 317"/>
                    <a:gd name="T120" fmla="*/ 258 w 273"/>
                    <a:gd name="T121" fmla="*/ 15 h 317"/>
                    <a:gd name="T122" fmla="*/ 258 w 273"/>
                    <a:gd name="T123"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3" h="317">
                      <a:moveTo>
                        <a:pt x="243" y="15"/>
                      </a:moveTo>
                      <a:cubicBezTo>
                        <a:pt x="243" y="73"/>
                        <a:pt x="243" y="73"/>
                        <a:pt x="243" y="73"/>
                      </a:cubicBezTo>
                      <a:cubicBezTo>
                        <a:pt x="191" y="126"/>
                        <a:pt x="191" y="126"/>
                        <a:pt x="191" y="126"/>
                      </a:cubicBezTo>
                      <a:cubicBezTo>
                        <a:pt x="213" y="131"/>
                        <a:pt x="229" y="141"/>
                        <a:pt x="241" y="155"/>
                      </a:cubicBezTo>
                      <a:cubicBezTo>
                        <a:pt x="253" y="169"/>
                        <a:pt x="258" y="186"/>
                        <a:pt x="258" y="206"/>
                      </a:cubicBezTo>
                      <a:cubicBezTo>
                        <a:pt x="258" y="223"/>
                        <a:pt x="254" y="238"/>
                        <a:pt x="245" y="253"/>
                      </a:cubicBezTo>
                      <a:cubicBezTo>
                        <a:pt x="235" y="268"/>
                        <a:pt x="221" y="279"/>
                        <a:pt x="202" y="289"/>
                      </a:cubicBezTo>
                      <a:cubicBezTo>
                        <a:pt x="183" y="298"/>
                        <a:pt x="159" y="302"/>
                        <a:pt x="130" y="302"/>
                      </a:cubicBezTo>
                      <a:cubicBezTo>
                        <a:pt x="110" y="302"/>
                        <a:pt x="90" y="300"/>
                        <a:pt x="71" y="296"/>
                      </a:cubicBezTo>
                      <a:cubicBezTo>
                        <a:pt x="51" y="292"/>
                        <a:pt x="34" y="285"/>
                        <a:pt x="19" y="277"/>
                      </a:cubicBezTo>
                      <a:cubicBezTo>
                        <a:pt x="51" y="207"/>
                        <a:pt x="51" y="207"/>
                        <a:pt x="51" y="207"/>
                      </a:cubicBezTo>
                      <a:cubicBezTo>
                        <a:pt x="63" y="214"/>
                        <a:pt x="75" y="219"/>
                        <a:pt x="88" y="222"/>
                      </a:cubicBezTo>
                      <a:cubicBezTo>
                        <a:pt x="102" y="226"/>
                        <a:pt x="114" y="228"/>
                        <a:pt x="127" y="228"/>
                      </a:cubicBezTo>
                      <a:cubicBezTo>
                        <a:pt x="138" y="228"/>
                        <a:pt x="147" y="226"/>
                        <a:pt x="153" y="222"/>
                      </a:cubicBezTo>
                      <a:cubicBezTo>
                        <a:pt x="160" y="218"/>
                        <a:pt x="163" y="213"/>
                        <a:pt x="163" y="206"/>
                      </a:cubicBezTo>
                      <a:cubicBezTo>
                        <a:pt x="163" y="193"/>
                        <a:pt x="152" y="187"/>
                        <a:pt x="130" y="187"/>
                      </a:cubicBezTo>
                      <a:cubicBezTo>
                        <a:pt x="93" y="187"/>
                        <a:pt x="93" y="187"/>
                        <a:pt x="93" y="187"/>
                      </a:cubicBezTo>
                      <a:cubicBezTo>
                        <a:pt x="93" y="128"/>
                        <a:pt x="93" y="128"/>
                        <a:pt x="93" y="128"/>
                      </a:cubicBezTo>
                      <a:cubicBezTo>
                        <a:pt x="134" y="86"/>
                        <a:pt x="134" y="86"/>
                        <a:pt x="134" y="86"/>
                      </a:cubicBezTo>
                      <a:cubicBezTo>
                        <a:pt x="34" y="86"/>
                        <a:pt x="34" y="86"/>
                        <a:pt x="34" y="86"/>
                      </a:cubicBezTo>
                      <a:cubicBezTo>
                        <a:pt x="34" y="15"/>
                        <a:pt x="34" y="15"/>
                        <a:pt x="34" y="15"/>
                      </a:cubicBezTo>
                      <a:cubicBezTo>
                        <a:pt x="243" y="15"/>
                        <a:pt x="243" y="15"/>
                        <a:pt x="243" y="15"/>
                      </a:cubicBezTo>
                      <a:moveTo>
                        <a:pt x="258" y="0"/>
                      </a:moveTo>
                      <a:cubicBezTo>
                        <a:pt x="243" y="0"/>
                        <a:pt x="243" y="0"/>
                        <a:pt x="243" y="0"/>
                      </a:cubicBezTo>
                      <a:cubicBezTo>
                        <a:pt x="34" y="0"/>
                        <a:pt x="34" y="0"/>
                        <a:pt x="34" y="0"/>
                      </a:cubicBezTo>
                      <a:cubicBezTo>
                        <a:pt x="19" y="0"/>
                        <a:pt x="19" y="0"/>
                        <a:pt x="19" y="0"/>
                      </a:cubicBezTo>
                      <a:cubicBezTo>
                        <a:pt x="19" y="15"/>
                        <a:pt x="19" y="15"/>
                        <a:pt x="19" y="15"/>
                      </a:cubicBezTo>
                      <a:cubicBezTo>
                        <a:pt x="19" y="86"/>
                        <a:pt x="19" y="86"/>
                        <a:pt x="19" y="86"/>
                      </a:cubicBezTo>
                      <a:cubicBezTo>
                        <a:pt x="19" y="101"/>
                        <a:pt x="19" y="101"/>
                        <a:pt x="19" y="101"/>
                      </a:cubicBezTo>
                      <a:cubicBezTo>
                        <a:pt x="34" y="101"/>
                        <a:pt x="34" y="101"/>
                        <a:pt x="34" y="101"/>
                      </a:cubicBezTo>
                      <a:cubicBezTo>
                        <a:pt x="99" y="101"/>
                        <a:pt x="99" y="101"/>
                        <a:pt x="99" y="101"/>
                      </a:cubicBezTo>
                      <a:cubicBezTo>
                        <a:pt x="82" y="118"/>
                        <a:pt x="82" y="118"/>
                        <a:pt x="82" y="118"/>
                      </a:cubicBezTo>
                      <a:cubicBezTo>
                        <a:pt x="78" y="122"/>
                        <a:pt x="78" y="122"/>
                        <a:pt x="78" y="122"/>
                      </a:cubicBezTo>
                      <a:cubicBezTo>
                        <a:pt x="78" y="128"/>
                        <a:pt x="78" y="128"/>
                        <a:pt x="78" y="128"/>
                      </a:cubicBezTo>
                      <a:cubicBezTo>
                        <a:pt x="78" y="187"/>
                        <a:pt x="78" y="187"/>
                        <a:pt x="78" y="187"/>
                      </a:cubicBezTo>
                      <a:cubicBezTo>
                        <a:pt x="78" y="201"/>
                        <a:pt x="78" y="201"/>
                        <a:pt x="78" y="201"/>
                      </a:cubicBezTo>
                      <a:cubicBezTo>
                        <a:pt x="93" y="201"/>
                        <a:pt x="93" y="201"/>
                        <a:pt x="93" y="201"/>
                      </a:cubicBezTo>
                      <a:cubicBezTo>
                        <a:pt x="130" y="201"/>
                        <a:pt x="130" y="201"/>
                        <a:pt x="130" y="201"/>
                      </a:cubicBezTo>
                      <a:cubicBezTo>
                        <a:pt x="145" y="201"/>
                        <a:pt x="149" y="205"/>
                        <a:pt x="149" y="205"/>
                      </a:cubicBezTo>
                      <a:cubicBezTo>
                        <a:pt x="149" y="205"/>
                        <a:pt x="149" y="205"/>
                        <a:pt x="149" y="205"/>
                      </a:cubicBezTo>
                      <a:cubicBezTo>
                        <a:pt x="149" y="205"/>
                        <a:pt x="149" y="205"/>
                        <a:pt x="149" y="206"/>
                      </a:cubicBezTo>
                      <a:cubicBezTo>
                        <a:pt x="149" y="207"/>
                        <a:pt x="149" y="208"/>
                        <a:pt x="146" y="209"/>
                      </a:cubicBezTo>
                      <a:cubicBezTo>
                        <a:pt x="142" y="212"/>
                        <a:pt x="135" y="213"/>
                        <a:pt x="127" y="213"/>
                      </a:cubicBezTo>
                      <a:cubicBezTo>
                        <a:pt x="116" y="213"/>
                        <a:pt x="104" y="211"/>
                        <a:pt x="92" y="208"/>
                      </a:cubicBezTo>
                      <a:cubicBezTo>
                        <a:pt x="80" y="205"/>
                        <a:pt x="69" y="200"/>
                        <a:pt x="59" y="194"/>
                      </a:cubicBezTo>
                      <a:cubicBezTo>
                        <a:pt x="45" y="186"/>
                        <a:pt x="45" y="186"/>
                        <a:pt x="45" y="186"/>
                      </a:cubicBezTo>
                      <a:cubicBezTo>
                        <a:pt x="38" y="201"/>
                        <a:pt x="38" y="201"/>
                        <a:pt x="38" y="201"/>
                      </a:cubicBezTo>
                      <a:cubicBezTo>
                        <a:pt x="6" y="271"/>
                        <a:pt x="6" y="271"/>
                        <a:pt x="6" y="271"/>
                      </a:cubicBezTo>
                      <a:cubicBezTo>
                        <a:pt x="0" y="283"/>
                        <a:pt x="0" y="283"/>
                        <a:pt x="0" y="283"/>
                      </a:cubicBezTo>
                      <a:cubicBezTo>
                        <a:pt x="12" y="290"/>
                        <a:pt x="12" y="290"/>
                        <a:pt x="12" y="290"/>
                      </a:cubicBezTo>
                      <a:cubicBezTo>
                        <a:pt x="28" y="299"/>
                        <a:pt x="47" y="306"/>
                        <a:pt x="68" y="310"/>
                      </a:cubicBezTo>
                      <a:cubicBezTo>
                        <a:pt x="88" y="315"/>
                        <a:pt x="109" y="317"/>
                        <a:pt x="130" y="317"/>
                      </a:cubicBezTo>
                      <a:cubicBezTo>
                        <a:pt x="161" y="317"/>
                        <a:pt x="187" y="312"/>
                        <a:pt x="208" y="302"/>
                      </a:cubicBezTo>
                      <a:cubicBezTo>
                        <a:pt x="230" y="292"/>
                        <a:pt x="246" y="278"/>
                        <a:pt x="257" y="261"/>
                      </a:cubicBezTo>
                      <a:cubicBezTo>
                        <a:pt x="268" y="244"/>
                        <a:pt x="273" y="225"/>
                        <a:pt x="273" y="206"/>
                      </a:cubicBezTo>
                      <a:cubicBezTo>
                        <a:pt x="273" y="183"/>
                        <a:pt x="266" y="162"/>
                        <a:pt x="252" y="146"/>
                      </a:cubicBezTo>
                      <a:cubicBezTo>
                        <a:pt x="243" y="135"/>
                        <a:pt x="232" y="126"/>
                        <a:pt x="218" y="120"/>
                      </a:cubicBezTo>
                      <a:cubicBezTo>
                        <a:pt x="254" y="83"/>
                        <a:pt x="254" y="83"/>
                        <a:pt x="254" y="83"/>
                      </a:cubicBezTo>
                      <a:cubicBezTo>
                        <a:pt x="258" y="79"/>
                        <a:pt x="258" y="79"/>
                        <a:pt x="258" y="79"/>
                      </a:cubicBezTo>
                      <a:cubicBezTo>
                        <a:pt x="258" y="73"/>
                        <a:pt x="258" y="73"/>
                        <a:pt x="258" y="73"/>
                      </a:cubicBezTo>
                      <a:cubicBezTo>
                        <a:pt x="258" y="15"/>
                        <a:pt x="258" y="15"/>
                        <a:pt x="258" y="15"/>
                      </a:cubicBezTo>
                      <a:cubicBezTo>
                        <a:pt x="258" y="0"/>
                        <a:pt x="258" y="0"/>
                        <a:pt x="258" y="0"/>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grpSp>
        </p:grpSp>
        <p:sp>
          <p:nvSpPr>
            <p:cNvPr id="10" name="文本框 9"/>
            <p:cNvSpPr txBox="1"/>
            <p:nvPr/>
          </p:nvSpPr>
          <p:spPr>
            <a:xfrm>
              <a:off x="689370" y="333768"/>
              <a:ext cx="1296144" cy="383540"/>
            </a:xfrm>
            <a:prstGeom prst="rect">
              <a:avLst/>
            </a:prstGeom>
            <a:noFill/>
          </p:spPr>
          <p:txBody>
            <a:bodyPr wrap="square" rtlCol="0">
              <a:spAutoFit/>
            </a:bodyPr>
            <a:p>
              <a:r>
                <a:rPr lang="zh-CN" altLang="en-US" dirty="0">
                  <a:solidFill>
                    <a:schemeClr val="accent6"/>
                  </a:solidFill>
                  <a:cs typeface="+mn-ea"/>
                  <a:sym typeface="+mn-lt"/>
                </a:rPr>
                <a:t>成果展示</a:t>
              </a:r>
              <a:endParaRPr lang="zh-CN" altLang="en-US" dirty="0">
                <a:solidFill>
                  <a:schemeClr val="accent6"/>
                </a:solidFill>
                <a:cs typeface="+mn-ea"/>
                <a:sym typeface="+mn-lt"/>
              </a:endParaRPr>
            </a:p>
          </p:txBody>
        </p:sp>
      </p:grpSp>
      <p:grpSp>
        <p:nvGrpSpPr>
          <p:cNvPr id="12" name="组合 11"/>
          <p:cNvGrpSpPr/>
          <p:nvPr/>
        </p:nvGrpSpPr>
        <p:grpSpPr>
          <a:xfrm>
            <a:off x="2872105" y="139858"/>
            <a:ext cx="1114132" cy="1295559"/>
            <a:chOff x="4213225" y="3657758"/>
            <a:chExt cx="1114132" cy="1295559"/>
          </a:xfrm>
        </p:grpSpPr>
        <p:grpSp>
          <p:nvGrpSpPr>
            <p:cNvPr id="75" name="组合 74"/>
            <p:cNvGrpSpPr/>
            <p:nvPr/>
          </p:nvGrpSpPr>
          <p:grpSpPr>
            <a:xfrm>
              <a:off x="4213225" y="3657758"/>
              <a:ext cx="1114132" cy="1295559"/>
              <a:chOff x="3295850" y="2065379"/>
              <a:chExt cx="3592274" cy="4177307"/>
            </a:xfrm>
          </p:grpSpPr>
          <p:sp>
            <p:nvSpPr>
              <p:cNvPr id="76" name="圆角矩形 75"/>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77"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91440" tIns="45720" rIns="91440" bIns="45720" numCol="1" anchor="t" anchorCtr="0" compatLnSpc="1"/>
              <a:p>
                <a:endParaRPr lang="zh-CN" altLang="en-US">
                  <a:solidFill>
                    <a:prstClr val="black"/>
                  </a:solidFill>
                  <a:cs typeface="+mn-ea"/>
                  <a:sym typeface="+mn-lt"/>
                </a:endParaRPr>
              </a:p>
            </p:txBody>
          </p:sp>
          <p:sp>
            <p:nvSpPr>
              <p:cNvPr id="78" name="圆角矩形 77"/>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81"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91440" tIns="45720" rIns="91440" bIns="45720" numCol="1" anchor="t" anchorCtr="0" compatLnSpc="1"/>
              <a:p>
                <a:endParaRPr lang="zh-CN" altLang="en-US">
                  <a:solidFill>
                    <a:prstClr val="black"/>
                  </a:solidFill>
                  <a:cs typeface="+mn-ea"/>
                  <a:sym typeface="+mn-lt"/>
                </a:endParaRPr>
              </a:p>
            </p:txBody>
          </p:sp>
        </p:grpSp>
        <p:sp>
          <p:nvSpPr>
            <p:cNvPr id="144" name="Freeform 983"/>
            <p:cNvSpPr>
              <a:spLocks noEditPoints="1"/>
            </p:cNvSpPr>
            <p:nvPr/>
          </p:nvSpPr>
          <p:spPr bwMode="auto">
            <a:xfrm>
              <a:off x="4434579" y="3904692"/>
              <a:ext cx="363572" cy="373029"/>
            </a:xfrm>
            <a:custGeom>
              <a:avLst/>
              <a:gdLst>
                <a:gd name="T0" fmla="*/ 116 w 232"/>
                <a:gd name="T1" fmla="*/ 88 h 239"/>
                <a:gd name="T2" fmla="*/ 84 w 232"/>
                <a:gd name="T3" fmla="*/ 119 h 239"/>
                <a:gd name="T4" fmla="*/ 116 w 232"/>
                <a:gd name="T5" fmla="*/ 151 h 239"/>
                <a:gd name="T6" fmla="*/ 148 w 232"/>
                <a:gd name="T7" fmla="*/ 119 h 239"/>
                <a:gd name="T8" fmla="*/ 116 w 232"/>
                <a:gd name="T9" fmla="*/ 88 h 239"/>
                <a:gd name="T10" fmla="*/ 49 w 232"/>
                <a:gd name="T11" fmla="*/ 197 h 239"/>
                <a:gd name="T12" fmla="*/ 44 w 232"/>
                <a:gd name="T13" fmla="*/ 191 h 239"/>
                <a:gd name="T14" fmla="*/ 14 w 232"/>
                <a:gd name="T15" fmla="*/ 119 h 239"/>
                <a:gd name="T16" fmla="*/ 93 w 232"/>
                <a:gd name="T17" fmla="*/ 20 h 239"/>
                <a:gd name="T18" fmla="*/ 90 w 232"/>
                <a:gd name="T19" fmla="*/ 7 h 239"/>
                <a:gd name="T20" fmla="*/ 0 w 232"/>
                <a:gd name="T21" fmla="*/ 119 h 239"/>
                <a:gd name="T22" fmla="*/ 34 w 232"/>
                <a:gd name="T23" fmla="*/ 201 h 239"/>
                <a:gd name="T24" fmla="*/ 44 w 232"/>
                <a:gd name="T25" fmla="*/ 210 h 239"/>
                <a:gd name="T26" fmla="*/ 34 w 232"/>
                <a:gd name="T27" fmla="*/ 239 h 239"/>
                <a:gd name="T28" fmla="*/ 116 w 232"/>
                <a:gd name="T29" fmla="*/ 228 h 239"/>
                <a:gd name="T30" fmla="*/ 60 w 232"/>
                <a:gd name="T31" fmla="*/ 167 h 239"/>
                <a:gd name="T32" fmla="*/ 49 w 232"/>
                <a:gd name="T33" fmla="*/ 197 h 239"/>
                <a:gd name="T34" fmla="*/ 188 w 232"/>
                <a:gd name="T35" fmla="*/ 29 h 239"/>
                <a:gd name="T36" fmla="*/ 198 w 232"/>
                <a:gd name="T37" fmla="*/ 0 h 239"/>
                <a:gd name="T38" fmla="*/ 116 w 232"/>
                <a:gd name="T39" fmla="*/ 10 h 239"/>
                <a:gd name="T40" fmla="*/ 172 w 232"/>
                <a:gd name="T41" fmla="*/ 72 h 239"/>
                <a:gd name="T42" fmla="*/ 183 w 232"/>
                <a:gd name="T43" fmla="*/ 42 h 239"/>
                <a:gd name="T44" fmla="*/ 218 w 232"/>
                <a:gd name="T45" fmla="*/ 119 h 239"/>
                <a:gd name="T46" fmla="*/ 188 w 232"/>
                <a:gd name="T47" fmla="*/ 191 h 239"/>
                <a:gd name="T48" fmla="*/ 139 w 232"/>
                <a:gd name="T49" fmla="*/ 219 h 239"/>
                <a:gd name="T50" fmla="*/ 142 w 232"/>
                <a:gd name="T51" fmla="*/ 232 h 239"/>
                <a:gd name="T52" fmla="*/ 198 w 232"/>
                <a:gd name="T53" fmla="*/ 201 h 239"/>
                <a:gd name="T54" fmla="*/ 232 w 232"/>
                <a:gd name="T55" fmla="*/ 119 h 239"/>
                <a:gd name="T56" fmla="*/ 188 w 232"/>
                <a:gd name="T57" fmla="*/ 2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2" h="239">
                  <a:moveTo>
                    <a:pt x="116" y="88"/>
                  </a:moveTo>
                  <a:cubicBezTo>
                    <a:pt x="98" y="88"/>
                    <a:pt x="84" y="102"/>
                    <a:pt x="84" y="119"/>
                  </a:cubicBezTo>
                  <a:cubicBezTo>
                    <a:pt x="84" y="137"/>
                    <a:pt x="98" y="151"/>
                    <a:pt x="116" y="151"/>
                  </a:cubicBezTo>
                  <a:cubicBezTo>
                    <a:pt x="134" y="151"/>
                    <a:pt x="148" y="137"/>
                    <a:pt x="148" y="119"/>
                  </a:cubicBezTo>
                  <a:cubicBezTo>
                    <a:pt x="148" y="102"/>
                    <a:pt x="134" y="88"/>
                    <a:pt x="116" y="88"/>
                  </a:cubicBezTo>
                  <a:close/>
                  <a:moveTo>
                    <a:pt x="49" y="197"/>
                  </a:moveTo>
                  <a:cubicBezTo>
                    <a:pt x="47" y="195"/>
                    <a:pt x="46" y="193"/>
                    <a:pt x="44" y="191"/>
                  </a:cubicBezTo>
                  <a:cubicBezTo>
                    <a:pt x="25" y="172"/>
                    <a:pt x="14" y="147"/>
                    <a:pt x="14" y="119"/>
                  </a:cubicBezTo>
                  <a:cubicBezTo>
                    <a:pt x="14" y="71"/>
                    <a:pt x="48" y="30"/>
                    <a:pt x="93" y="20"/>
                  </a:cubicBezTo>
                  <a:cubicBezTo>
                    <a:pt x="90" y="7"/>
                    <a:pt x="90" y="7"/>
                    <a:pt x="90" y="7"/>
                  </a:cubicBezTo>
                  <a:cubicBezTo>
                    <a:pt x="39" y="19"/>
                    <a:pt x="0" y="65"/>
                    <a:pt x="0" y="119"/>
                  </a:cubicBezTo>
                  <a:cubicBezTo>
                    <a:pt x="0" y="150"/>
                    <a:pt x="12" y="179"/>
                    <a:pt x="34" y="201"/>
                  </a:cubicBezTo>
                  <a:cubicBezTo>
                    <a:pt x="37" y="204"/>
                    <a:pt x="41" y="207"/>
                    <a:pt x="44" y="210"/>
                  </a:cubicBezTo>
                  <a:cubicBezTo>
                    <a:pt x="34" y="239"/>
                    <a:pt x="34" y="239"/>
                    <a:pt x="34" y="239"/>
                  </a:cubicBezTo>
                  <a:cubicBezTo>
                    <a:pt x="116" y="228"/>
                    <a:pt x="116" y="228"/>
                    <a:pt x="116" y="228"/>
                  </a:cubicBezTo>
                  <a:cubicBezTo>
                    <a:pt x="60" y="167"/>
                    <a:pt x="60" y="167"/>
                    <a:pt x="60" y="167"/>
                  </a:cubicBezTo>
                  <a:lnTo>
                    <a:pt x="49" y="197"/>
                  </a:lnTo>
                  <a:close/>
                  <a:moveTo>
                    <a:pt x="188" y="29"/>
                  </a:moveTo>
                  <a:cubicBezTo>
                    <a:pt x="198" y="0"/>
                    <a:pt x="198" y="0"/>
                    <a:pt x="198" y="0"/>
                  </a:cubicBezTo>
                  <a:cubicBezTo>
                    <a:pt x="116" y="10"/>
                    <a:pt x="116" y="10"/>
                    <a:pt x="116" y="10"/>
                  </a:cubicBezTo>
                  <a:cubicBezTo>
                    <a:pt x="172" y="72"/>
                    <a:pt x="172" y="72"/>
                    <a:pt x="172" y="72"/>
                  </a:cubicBezTo>
                  <a:cubicBezTo>
                    <a:pt x="183" y="42"/>
                    <a:pt x="183" y="42"/>
                    <a:pt x="183" y="42"/>
                  </a:cubicBezTo>
                  <a:cubicBezTo>
                    <a:pt x="204" y="61"/>
                    <a:pt x="218" y="89"/>
                    <a:pt x="218" y="119"/>
                  </a:cubicBezTo>
                  <a:cubicBezTo>
                    <a:pt x="218" y="147"/>
                    <a:pt x="207" y="172"/>
                    <a:pt x="188" y="191"/>
                  </a:cubicBezTo>
                  <a:cubicBezTo>
                    <a:pt x="174" y="205"/>
                    <a:pt x="157" y="214"/>
                    <a:pt x="139" y="219"/>
                  </a:cubicBezTo>
                  <a:cubicBezTo>
                    <a:pt x="142" y="232"/>
                    <a:pt x="142" y="232"/>
                    <a:pt x="142" y="232"/>
                  </a:cubicBezTo>
                  <a:cubicBezTo>
                    <a:pt x="163" y="227"/>
                    <a:pt x="182" y="217"/>
                    <a:pt x="198" y="201"/>
                  </a:cubicBezTo>
                  <a:cubicBezTo>
                    <a:pt x="220" y="179"/>
                    <a:pt x="232" y="150"/>
                    <a:pt x="232" y="119"/>
                  </a:cubicBezTo>
                  <a:cubicBezTo>
                    <a:pt x="232" y="83"/>
                    <a:pt x="214" y="50"/>
                    <a:pt x="188" y="29"/>
                  </a:cubicBezTo>
                  <a:close/>
                </a:path>
              </a:pathLst>
            </a:custGeom>
            <a:solidFill>
              <a:srgbClr val="01ACBE"/>
            </a:solidFill>
            <a:ln>
              <a:noFill/>
            </a:ln>
            <a:effectLst/>
          </p:spPr>
          <p:txBody>
            <a:bodyPr vert="horz" wrap="square" lIns="91440" tIns="45720" rIns="91440" bIns="45720" numCol="1" anchor="t" anchorCtr="0" compatLnSpc="1"/>
            <a:p>
              <a:endParaRPr lang="zh-CN" altLang="en-US">
                <a:solidFill>
                  <a:prstClr val="black"/>
                </a:solidFill>
                <a:cs typeface="+mn-ea"/>
                <a:sym typeface="+mn-lt"/>
              </a:endParaRPr>
            </a:p>
          </p:txBody>
        </p:sp>
      </p:grpSp>
      <p:grpSp>
        <p:nvGrpSpPr>
          <p:cNvPr id="159" name="组合 158"/>
          <p:cNvGrpSpPr/>
          <p:nvPr/>
        </p:nvGrpSpPr>
        <p:grpSpPr>
          <a:xfrm>
            <a:off x="3834766" y="334010"/>
            <a:ext cx="4952363" cy="521970"/>
            <a:chOff x="3497211" y="4013119"/>
            <a:chExt cx="2626222" cy="521968"/>
          </a:xfrm>
        </p:grpSpPr>
        <p:sp>
          <p:nvSpPr>
            <p:cNvPr id="160" name="文本框 100"/>
            <p:cNvSpPr txBox="1"/>
            <p:nvPr/>
          </p:nvSpPr>
          <p:spPr>
            <a:xfrm>
              <a:off x="3753468" y="4013119"/>
              <a:ext cx="2369965" cy="521968"/>
            </a:xfrm>
            <a:prstGeom prst="rect">
              <a:avLst/>
            </a:prstGeom>
            <a:noFill/>
          </p:spPr>
          <p:txBody>
            <a:bodyPr wrap="square" rtlCol="0">
              <a:spAutoFit/>
            </a:bodyPr>
            <a:p>
              <a:r>
                <a:rPr lang="zh-CN" altLang="en-US" sz="2400" b="1" dirty="0">
                  <a:solidFill>
                    <a:srgbClr val="01ACBE"/>
                  </a:solidFill>
                  <a:cs typeface="+mn-ea"/>
                  <a:sym typeface="+mn-lt"/>
                </a:rPr>
                <a:t>用例一   用车客户年龄比例</a:t>
              </a:r>
              <a:r>
                <a:rPr lang="zh-CN" altLang="en-US" sz="2800" b="1" dirty="0">
                  <a:solidFill>
                    <a:srgbClr val="01ACBE"/>
                  </a:solidFill>
                  <a:cs typeface="+mn-ea"/>
                  <a:sym typeface="+mn-lt"/>
                </a:rPr>
                <a:t> </a:t>
              </a:r>
              <a:endParaRPr lang="zh-CN" altLang="en-US" sz="2800" b="1" dirty="0">
                <a:solidFill>
                  <a:srgbClr val="01ACBE"/>
                </a:solidFill>
                <a:cs typeface="+mn-ea"/>
                <a:sym typeface="+mn-lt"/>
              </a:endParaRPr>
            </a:p>
          </p:txBody>
        </p:sp>
        <p:sp>
          <p:nvSpPr>
            <p:cNvPr id="161" name="文本框 101"/>
            <p:cNvSpPr txBox="1"/>
            <p:nvPr/>
          </p:nvSpPr>
          <p:spPr>
            <a:xfrm>
              <a:off x="3497211" y="4140753"/>
              <a:ext cx="2042992" cy="284480"/>
            </a:xfrm>
            <a:prstGeom prst="rect">
              <a:avLst/>
            </a:prstGeom>
            <a:noFill/>
          </p:spPr>
          <p:txBody>
            <a:bodyPr wrap="square" rtlCol="0">
              <a:spAutoFit/>
            </a:bodyPr>
            <a:p>
              <a:pPr algn="just">
                <a:lnSpc>
                  <a:spcPct val="120000"/>
                </a:lnSpc>
              </a:pPr>
              <a:endParaRPr lang="zh-CN" altLang="en-US" sz="1050" dirty="0">
                <a:solidFill>
                  <a:prstClr val="black">
                    <a:lumMod val="65000"/>
                    <a:lumOff val="35000"/>
                  </a:prstClr>
                </a:solidFill>
                <a:cs typeface="+mn-ea"/>
                <a:sym typeface="+mn-lt"/>
              </a:endParaRPr>
            </a:p>
          </p:txBody>
        </p:sp>
      </p:grpSp>
      <p:pic>
        <p:nvPicPr>
          <p:cNvPr id="2" name="图片 1" descr="2TKHY@Z9EE8~8WEC6(PL)%L"/>
          <p:cNvPicPr>
            <a:picLocks noChangeAspect="1"/>
          </p:cNvPicPr>
          <p:nvPr/>
        </p:nvPicPr>
        <p:blipFill>
          <a:blip r:embed="rId1"/>
          <a:stretch>
            <a:fillRect/>
          </a:stretch>
        </p:blipFill>
        <p:spPr>
          <a:xfrm>
            <a:off x="397510" y="1144270"/>
            <a:ext cx="7452055" cy="4192045"/>
          </a:xfrm>
          <a:prstGeom prst="rect">
            <a:avLst/>
          </a:prstGeom>
        </p:spPr>
      </p:pic>
      <p:sp>
        <p:nvSpPr>
          <p:cNvPr id="145" name="文本框 128"/>
          <p:cNvSpPr txBox="1"/>
          <p:nvPr/>
        </p:nvSpPr>
        <p:spPr>
          <a:xfrm>
            <a:off x="7849867" y="2580254"/>
            <a:ext cx="1700018" cy="337185"/>
          </a:xfrm>
          <a:prstGeom prst="rect">
            <a:avLst/>
          </a:prstGeom>
          <a:noFill/>
        </p:spPr>
        <p:txBody>
          <a:bodyPr wrap="square" rtlCol="0">
            <a:spAutoFit/>
          </a:bodyPr>
          <a:p>
            <a:r>
              <a:rPr lang="zh-CN" altLang="en-US" sz="1600" dirty="0">
                <a:solidFill>
                  <a:schemeClr val="tx1">
                    <a:lumMod val="75000"/>
                    <a:lumOff val="25000"/>
                  </a:schemeClr>
                </a:solidFill>
                <a:cs typeface="+mn-ea"/>
                <a:sym typeface="+mn-lt"/>
              </a:rPr>
              <a:t>分析用例一</a:t>
            </a:r>
            <a:endParaRPr lang="zh-CN" altLang="en-US" sz="1600" dirty="0">
              <a:solidFill>
                <a:schemeClr val="tx1">
                  <a:lumMod val="75000"/>
                  <a:lumOff val="25000"/>
                </a:schemeClr>
              </a:solidFill>
              <a:cs typeface="+mn-ea"/>
              <a:sym typeface="+mn-lt"/>
            </a:endParaRPr>
          </a:p>
        </p:txBody>
      </p:sp>
      <p:sp>
        <p:nvSpPr>
          <p:cNvPr id="146" name="文本框 129"/>
          <p:cNvSpPr txBox="1"/>
          <p:nvPr/>
        </p:nvSpPr>
        <p:spPr>
          <a:xfrm>
            <a:off x="7850183" y="2917215"/>
            <a:ext cx="4241853" cy="645160"/>
          </a:xfrm>
          <a:prstGeom prst="rect">
            <a:avLst/>
          </a:prstGeom>
          <a:noFill/>
        </p:spPr>
        <p:txBody>
          <a:bodyPr wrap="square" rtlCol="0">
            <a:spAutoFit/>
          </a:bodyPr>
          <a:p>
            <a:pPr algn="just">
              <a:lnSpc>
                <a:spcPct val="150000"/>
              </a:lnSpc>
            </a:pPr>
            <a:r>
              <a:rPr lang="zh-CN" altLang="en-US" sz="1200" dirty="0">
                <a:solidFill>
                  <a:schemeClr val="tx1">
                    <a:lumMod val="75000"/>
                    <a:lumOff val="25000"/>
                  </a:schemeClr>
                </a:solidFill>
                <a:cs typeface="+mn-ea"/>
                <a:sym typeface="+mn-lt"/>
              </a:rPr>
              <a:t>可以从途中明显看到青年对共享单车使用率最高，</a:t>
            </a:r>
            <a:endParaRPr lang="zh-CN" altLang="en-US" sz="1200" dirty="0">
              <a:solidFill>
                <a:schemeClr val="tx1">
                  <a:lumMod val="75000"/>
                  <a:lumOff val="25000"/>
                </a:schemeClr>
              </a:solidFill>
              <a:cs typeface="+mn-ea"/>
              <a:sym typeface="+mn-lt"/>
            </a:endParaRPr>
          </a:p>
          <a:p>
            <a:pPr algn="just">
              <a:lnSpc>
                <a:spcPct val="150000"/>
              </a:lnSpc>
            </a:pPr>
            <a:r>
              <a:rPr lang="zh-CN" altLang="en-US" sz="1200" dirty="0">
                <a:solidFill>
                  <a:schemeClr val="tx1">
                    <a:lumMod val="75000"/>
                    <a:lumOff val="25000"/>
                  </a:schemeClr>
                </a:solidFill>
                <a:cs typeface="+mn-ea"/>
                <a:sym typeface="+mn-lt"/>
              </a:rPr>
              <a:t>可以向该群体推送共享单车相关信息。</a:t>
            </a:r>
            <a:endParaRPr lang="zh-CN" altLang="en-US" sz="1200" dirty="0">
              <a:solidFill>
                <a:schemeClr val="tx1">
                  <a:lumMod val="75000"/>
                  <a:lumOff val="25000"/>
                </a:schemeClr>
              </a:solidFill>
              <a:cs typeface="+mn-ea"/>
              <a:sym typeface="+mn-lt"/>
            </a:endParaRPr>
          </a:p>
        </p:txBody>
      </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nodeType="afterEffect">
                                  <p:stCondLst>
                                    <p:cond delay="0"/>
                                  </p:stCondLst>
                                  <p:childTnLst>
                                    <p:set>
                                      <p:cBhvr>
                                        <p:cTn id="12" dur="1" fill="hold">
                                          <p:stCondLst>
                                            <p:cond delay="0"/>
                                          </p:stCondLst>
                                        </p:cTn>
                                        <p:tgtEl>
                                          <p:spTgt spid="159"/>
                                        </p:tgtEl>
                                        <p:attrNameLst>
                                          <p:attrName>style.visibility</p:attrName>
                                        </p:attrNameLst>
                                      </p:cBhvr>
                                      <p:to>
                                        <p:strVal val="visible"/>
                                      </p:to>
                                    </p:set>
                                    <p:animEffect transition="in" filter="wipe(down)">
                                      <p:cBhvr>
                                        <p:cTn id="13" dur="500"/>
                                        <p:tgtEl>
                                          <p:spTgt spid="159"/>
                                        </p:tgtEl>
                                      </p:cBhvr>
                                    </p:animEffect>
                                  </p:childTnLst>
                                </p:cTn>
                              </p:par>
                            </p:childTnLst>
                          </p:cTn>
                        </p:par>
                        <p:par>
                          <p:cTn id="14" fill="hold">
                            <p:stCondLst>
                              <p:cond delay="1500"/>
                            </p:stCondLst>
                            <p:childTnLst>
                              <p:par>
                                <p:cTn id="15" presetID="2" presetClass="entr" presetSubtype="4"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par>
                          <p:cTn id="19" fill="hold">
                            <p:stCondLst>
                              <p:cond delay="2000"/>
                            </p:stCondLst>
                            <p:childTnLst>
                              <p:par>
                                <p:cTn id="20" presetID="1" presetClass="entr" presetSubtype="0" fill="hold" grpId="0" nodeType="afterEffect">
                                  <p:stCondLst>
                                    <p:cond delay="0"/>
                                  </p:stCondLst>
                                  <p:childTnLst>
                                    <p:set>
                                      <p:cBhvr>
                                        <p:cTn id="21" dur="1" fill="hold">
                                          <p:stCondLst>
                                            <p:cond delay="0"/>
                                          </p:stCondLst>
                                        </p:cTn>
                                        <p:tgtEl>
                                          <p:spTgt spid="145"/>
                                        </p:tgtEl>
                                        <p:attrNameLst>
                                          <p:attrName>style.visibility</p:attrName>
                                        </p:attrNameLst>
                                      </p:cBhvr>
                                      <p:to>
                                        <p:strVal val="visible"/>
                                      </p:to>
                                    </p:set>
                                  </p:childTnLst>
                                </p:cTn>
                              </p:par>
                            </p:childTnLst>
                          </p:cTn>
                        </p:par>
                        <p:par>
                          <p:cTn id="22" fill="hold">
                            <p:stCondLst>
                              <p:cond delay="2000"/>
                            </p:stCondLst>
                            <p:childTnLst>
                              <p:par>
                                <p:cTn id="23" presetID="1" presetClass="entr" presetSubtype="0" fill="hold" grpId="0" nodeType="afterEffect">
                                  <p:stCondLst>
                                    <p:cond delay="0"/>
                                  </p:stCondLst>
                                  <p:childTnLst>
                                    <p:set>
                                      <p:cBhvr>
                                        <p:cTn id="24" dur="1" fill="hold">
                                          <p:stCondLst>
                                            <p:cond delay="0"/>
                                          </p:stCondLst>
                                        </p:cTn>
                                        <p:tgtEl>
                                          <p:spTgt spid="1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P spid="14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0" name="组合 9"/>
          <p:cNvGrpSpPr/>
          <p:nvPr/>
        </p:nvGrpSpPr>
        <p:grpSpPr>
          <a:xfrm>
            <a:off x="2856523" y="102393"/>
            <a:ext cx="1114132" cy="1295559"/>
            <a:chOff x="7201193" y="3657758"/>
            <a:chExt cx="1114132" cy="1295559"/>
          </a:xfrm>
        </p:grpSpPr>
        <p:grpSp>
          <p:nvGrpSpPr>
            <p:cNvPr id="65" name="组合 64"/>
            <p:cNvGrpSpPr/>
            <p:nvPr/>
          </p:nvGrpSpPr>
          <p:grpSpPr>
            <a:xfrm>
              <a:off x="7201193" y="3657758"/>
              <a:ext cx="1114132" cy="1295559"/>
              <a:chOff x="3295850" y="2065379"/>
              <a:chExt cx="3592274" cy="4177307"/>
            </a:xfrm>
          </p:grpSpPr>
          <p:sp>
            <p:nvSpPr>
              <p:cNvPr id="66" name="圆角矩形 65"/>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67"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91440" tIns="45720" rIns="91440" bIns="45720" numCol="1" anchor="t" anchorCtr="0" compatLnSpc="1"/>
              <a:p>
                <a:endParaRPr lang="zh-CN" altLang="en-US">
                  <a:solidFill>
                    <a:prstClr val="black"/>
                  </a:solidFill>
                  <a:cs typeface="+mn-ea"/>
                  <a:sym typeface="+mn-lt"/>
                </a:endParaRPr>
              </a:p>
            </p:txBody>
          </p:sp>
          <p:sp>
            <p:nvSpPr>
              <p:cNvPr id="68" name="圆角矩形 67"/>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69"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91440" tIns="45720" rIns="91440" bIns="45720" numCol="1" anchor="t" anchorCtr="0" compatLnSpc="1"/>
              <a:p>
                <a:endParaRPr lang="zh-CN" altLang="en-US">
                  <a:solidFill>
                    <a:prstClr val="black"/>
                  </a:solidFill>
                  <a:cs typeface="+mn-ea"/>
                  <a:sym typeface="+mn-lt"/>
                </a:endParaRPr>
              </a:p>
            </p:txBody>
          </p:sp>
        </p:grpSp>
        <p:grpSp>
          <p:nvGrpSpPr>
            <p:cNvPr id="145" name="Group 17"/>
            <p:cNvGrpSpPr>
              <a:grpSpLocks noChangeAspect="1"/>
            </p:cNvGrpSpPr>
            <p:nvPr/>
          </p:nvGrpSpPr>
          <p:grpSpPr bwMode="auto">
            <a:xfrm>
              <a:off x="7495152" y="3936114"/>
              <a:ext cx="269485" cy="289276"/>
              <a:chOff x="231" y="1205"/>
              <a:chExt cx="640" cy="687"/>
            </a:xfrm>
            <a:solidFill>
              <a:srgbClr val="00AF92"/>
            </a:solidFill>
            <a:effectLst/>
          </p:grpSpPr>
          <p:sp>
            <p:nvSpPr>
              <p:cNvPr id="146"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prstClr val="black"/>
                  </a:solidFill>
                  <a:cs typeface="+mn-ea"/>
                  <a:sym typeface="+mn-lt"/>
                </a:endParaRPr>
              </a:p>
            </p:txBody>
          </p:sp>
          <p:sp>
            <p:nvSpPr>
              <p:cNvPr id="147"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prstClr val="black"/>
                  </a:solidFill>
                  <a:cs typeface="+mn-ea"/>
                  <a:sym typeface="+mn-lt"/>
                </a:endParaRPr>
              </a:p>
            </p:txBody>
          </p:sp>
        </p:grpSp>
      </p:grpSp>
      <p:grpSp>
        <p:nvGrpSpPr>
          <p:cNvPr id="11" name="组合 10"/>
          <p:cNvGrpSpPr/>
          <p:nvPr/>
        </p:nvGrpSpPr>
        <p:grpSpPr>
          <a:xfrm>
            <a:off x="0" y="143743"/>
            <a:ext cx="2183809" cy="615896"/>
            <a:chOff x="0" y="143743"/>
            <a:chExt cx="2183809" cy="615896"/>
          </a:xfrm>
        </p:grpSpPr>
        <p:grpSp>
          <p:nvGrpSpPr>
            <p:cNvPr id="6" name="组合 5"/>
            <p:cNvGrpSpPr/>
            <p:nvPr/>
          </p:nvGrpSpPr>
          <p:grpSpPr>
            <a:xfrm>
              <a:off x="0" y="143743"/>
              <a:ext cx="2183809" cy="615896"/>
              <a:chOff x="2813949" y="1979416"/>
              <a:chExt cx="9268038" cy="2613850"/>
            </a:xfrm>
          </p:grpSpPr>
          <p:sp>
            <p:nvSpPr>
              <p:cNvPr id="242" name="Freeform 31"/>
              <p:cNvSpPr/>
              <p:nvPr/>
            </p:nvSpPr>
            <p:spPr bwMode="auto">
              <a:xfrm>
                <a:off x="4898065" y="2328687"/>
                <a:ext cx="7183922" cy="1915304"/>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solidFill>
                    <a:prstClr val="white"/>
                  </a:solidFill>
                  <a:cs typeface="+mn-ea"/>
                  <a:sym typeface="+mn-lt"/>
                </a:endParaRPr>
              </a:p>
            </p:txBody>
          </p:sp>
          <p:grpSp>
            <p:nvGrpSpPr>
              <p:cNvPr id="243" name="组合 242"/>
              <p:cNvGrpSpPr/>
              <p:nvPr/>
            </p:nvGrpSpPr>
            <p:grpSpPr>
              <a:xfrm>
                <a:off x="2813949" y="1979416"/>
                <a:ext cx="2237381" cy="2613850"/>
                <a:chOff x="2227512" y="-1419790"/>
                <a:chExt cx="1472473" cy="1720236"/>
              </a:xfrm>
            </p:grpSpPr>
            <p:sp>
              <p:nvSpPr>
                <p:cNvPr id="244" name="Freeform 26"/>
                <p:cNvSpPr/>
                <p:nvPr/>
              </p:nvSpPr>
              <p:spPr bwMode="auto">
                <a:xfrm>
                  <a:off x="2281899" y="-1381518"/>
                  <a:ext cx="1381828" cy="1643692"/>
                </a:xfrm>
                <a:custGeom>
                  <a:avLst/>
                  <a:gdLst>
                    <a:gd name="T0" fmla="*/ 120 w 256"/>
                    <a:gd name="T1" fmla="*/ 303 h 303"/>
                    <a:gd name="T2" fmla="*/ 59 w 256"/>
                    <a:gd name="T3" fmla="*/ 296 h 303"/>
                    <a:gd name="T4" fmla="*/ 6 w 256"/>
                    <a:gd name="T5" fmla="*/ 276 h 303"/>
                    <a:gd name="T6" fmla="*/ 0 w 256"/>
                    <a:gd name="T7" fmla="*/ 273 h 303"/>
                    <a:gd name="T8" fmla="*/ 38 w 256"/>
                    <a:gd name="T9" fmla="*/ 190 h 303"/>
                    <a:gd name="T10" fmla="*/ 45 w 256"/>
                    <a:gd name="T11" fmla="*/ 194 h 303"/>
                    <a:gd name="T12" fmla="*/ 80 w 256"/>
                    <a:gd name="T13" fmla="*/ 208 h 303"/>
                    <a:gd name="T14" fmla="*/ 117 w 256"/>
                    <a:gd name="T15" fmla="*/ 213 h 303"/>
                    <a:gd name="T16" fmla="*/ 140 w 256"/>
                    <a:gd name="T17" fmla="*/ 209 h 303"/>
                    <a:gd name="T18" fmla="*/ 146 w 256"/>
                    <a:gd name="T19" fmla="*/ 199 h 303"/>
                    <a:gd name="T20" fmla="*/ 120 w 256"/>
                    <a:gd name="T21" fmla="*/ 187 h 303"/>
                    <a:gd name="T22" fmla="*/ 75 w 256"/>
                    <a:gd name="T23" fmla="*/ 187 h 303"/>
                    <a:gd name="T24" fmla="*/ 75 w 256"/>
                    <a:gd name="T25" fmla="*/ 118 h 303"/>
                    <a:gd name="T26" fmla="*/ 107 w 256"/>
                    <a:gd name="T27" fmla="*/ 86 h 303"/>
                    <a:gd name="T28" fmla="*/ 16 w 256"/>
                    <a:gd name="T29" fmla="*/ 86 h 303"/>
                    <a:gd name="T30" fmla="*/ 16 w 256"/>
                    <a:gd name="T31" fmla="*/ 0 h 303"/>
                    <a:gd name="T32" fmla="*/ 241 w 256"/>
                    <a:gd name="T33" fmla="*/ 0 h 303"/>
                    <a:gd name="T34" fmla="*/ 241 w 256"/>
                    <a:gd name="T35" fmla="*/ 69 h 303"/>
                    <a:gd name="T36" fmla="*/ 195 w 256"/>
                    <a:gd name="T37" fmla="*/ 115 h 303"/>
                    <a:gd name="T38" fmla="*/ 237 w 256"/>
                    <a:gd name="T39" fmla="*/ 143 h 303"/>
                    <a:gd name="T40" fmla="*/ 256 w 256"/>
                    <a:gd name="T41" fmla="*/ 199 h 303"/>
                    <a:gd name="T42" fmla="*/ 241 w 256"/>
                    <a:gd name="T43" fmla="*/ 250 h 303"/>
                    <a:gd name="T44" fmla="*/ 195 w 256"/>
                    <a:gd name="T45" fmla="*/ 288 h 303"/>
                    <a:gd name="T46" fmla="*/ 120 w 256"/>
                    <a:gd name="T47" fmla="*/ 303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6" h="303">
                      <a:moveTo>
                        <a:pt x="120" y="303"/>
                      </a:moveTo>
                      <a:cubicBezTo>
                        <a:pt x="100" y="303"/>
                        <a:pt x="79" y="300"/>
                        <a:pt x="59" y="296"/>
                      </a:cubicBezTo>
                      <a:cubicBezTo>
                        <a:pt x="39" y="292"/>
                        <a:pt x="21" y="285"/>
                        <a:pt x="6" y="276"/>
                      </a:cubicBezTo>
                      <a:cubicBezTo>
                        <a:pt x="0" y="273"/>
                        <a:pt x="0" y="273"/>
                        <a:pt x="0" y="273"/>
                      </a:cubicBezTo>
                      <a:cubicBezTo>
                        <a:pt x="38" y="190"/>
                        <a:pt x="38" y="190"/>
                        <a:pt x="38" y="190"/>
                      </a:cubicBezTo>
                      <a:cubicBezTo>
                        <a:pt x="45" y="194"/>
                        <a:pt x="45" y="194"/>
                        <a:pt x="45" y="194"/>
                      </a:cubicBezTo>
                      <a:cubicBezTo>
                        <a:pt x="56" y="200"/>
                        <a:pt x="68" y="205"/>
                        <a:pt x="80" y="208"/>
                      </a:cubicBezTo>
                      <a:cubicBezTo>
                        <a:pt x="93" y="212"/>
                        <a:pt x="105" y="213"/>
                        <a:pt x="117" y="213"/>
                      </a:cubicBezTo>
                      <a:cubicBezTo>
                        <a:pt x="126" y="213"/>
                        <a:pt x="134" y="212"/>
                        <a:pt x="140" y="209"/>
                      </a:cubicBezTo>
                      <a:cubicBezTo>
                        <a:pt x="144" y="206"/>
                        <a:pt x="146" y="203"/>
                        <a:pt x="146" y="199"/>
                      </a:cubicBezTo>
                      <a:cubicBezTo>
                        <a:pt x="146" y="196"/>
                        <a:pt x="146" y="187"/>
                        <a:pt x="120" y="187"/>
                      </a:cubicBezTo>
                      <a:cubicBezTo>
                        <a:pt x="75" y="187"/>
                        <a:pt x="75" y="187"/>
                        <a:pt x="75" y="187"/>
                      </a:cubicBezTo>
                      <a:cubicBezTo>
                        <a:pt x="75" y="118"/>
                        <a:pt x="75" y="118"/>
                        <a:pt x="75" y="118"/>
                      </a:cubicBezTo>
                      <a:cubicBezTo>
                        <a:pt x="107" y="86"/>
                        <a:pt x="107" y="86"/>
                        <a:pt x="107" y="86"/>
                      </a:cubicBezTo>
                      <a:cubicBezTo>
                        <a:pt x="16" y="86"/>
                        <a:pt x="16" y="86"/>
                        <a:pt x="16" y="86"/>
                      </a:cubicBezTo>
                      <a:cubicBezTo>
                        <a:pt x="16" y="0"/>
                        <a:pt x="16" y="0"/>
                        <a:pt x="16" y="0"/>
                      </a:cubicBezTo>
                      <a:cubicBezTo>
                        <a:pt x="241" y="0"/>
                        <a:pt x="241" y="0"/>
                        <a:pt x="241" y="0"/>
                      </a:cubicBezTo>
                      <a:cubicBezTo>
                        <a:pt x="241" y="69"/>
                        <a:pt x="241" y="69"/>
                        <a:pt x="241" y="69"/>
                      </a:cubicBezTo>
                      <a:cubicBezTo>
                        <a:pt x="195" y="115"/>
                        <a:pt x="195" y="115"/>
                        <a:pt x="195" y="115"/>
                      </a:cubicBezTo>
                      <a:cubicBezTo>
                        <a:pt x="212" y="122"/>
                        <a:pt x="226" y="131"/>
                        <a:pt x="237" y="143"/>
                      </a:cubicBezTo>
                      <a:cubicBezTo>
                        <a:pt x="249" y="159"/>
                        <a:pt x="256" y="177"/>
                        <a:pt x="256" y="199"/>
                      </a:cubicBezTo>
                      <a:cubicBezTo>
                        <a:pt x="256" y="217"/>
                        <a:pt x="251" y="234"/>
                        <a:pt x="241" y="250"/>
                      </a:cubicBezTo>
                      <a:cubicBezTo>
                        <a:pt x="231" y="266"/>
                        <a:pt x="215" y="279"/>
                        <a:pt x="195" y="288"/>
                      </a:cubicBezTo>
                      <a:cubicBezTo>
                        <a:pt x="175" y="298"/>
                        <a:pt x="150" y="303"/>
                        <a:pt x="120" y="303"/>
                      </a:cubicBezTo>
                      <a:close/>
                    </a:path>
                  </a:pathLst>
                </a:custGeom>
                <a:solidFill>
                  <a:schemeClr val="accent6"/>
                </a:solidFill>
                <a:ln>
                  <a:noFill/>
                </a:ln>
                <a:effectLst>
                  <a:outerShdw blurRad="254000" dist="114300" dir="2700000" algn="tl" rotWithShape="0">
                    <a:prstClr val="black">
                      <a:alpha val="25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dirty="0">
                    <a:solidFill>
                      <a:prstClr val="white"/>
                    </a:solidFill>
                    <a:cs typeface="+mn-ea"/>
                    <a:sym typeface="+mn-lt"/>
                  </a:endParaRPr>
                </a:p>
              </p:txBody>
            </p:sp>
            <p:sp>
              <p:nvSpPr>
                <p:cNvPr id="245" name="Freeform 27"/>
                <p:cNvSpPr>
                  <a:spLocks noEditPoints="1"/>
                </p:cNvSpPr>
                <p:nvPr/>
              </p:nvSpPr>
              <p:spPr bwMode="auto">
                <a:xfrm>
                  <a:off x="2227512" y="-1419790"/>
                  <a:ext cx="1472473" cy="1720236"/>
                </a:xfrm>
                <a:custGeom>
                  <a:avLst/>
                  <a:gdLst>
                    <a:gd name="T0" fmla="*/ 243 w 273"/>
                    <a:gd name="T1" fmla="*/ 15 h 317"/>
                    <a:gd name="T2" fmla="*/ 243 w 273"/>
                    <a:gd name="T3" fmla="*/ 73 h 317"/>
                    <a:gd name="T4" fmla="*/ 191 w 273"/>
                    <a:gd name="T5" fmla="*/ 126 h 317"/>
                    <a:gd name="T6" fmla="*/ 241 w 273"/>
                    <a:gd name="T7" fmla="*/ 155 h 317"/>
                    <a:gd name="T8" fmla="*/ 258 w 273"/>
                    <a:gd name="T9" fmla="*/ 206 h 317"/>
                    <a:gd name="T10" fmla="*/ 245 w 273"/>
                    <a:gd name="T11" fmla="*/ 253 h 317"/>
                    <a:gd name="T12" fmla="*/ 202 w 273"/>
                    <a:gd name="T13" fmla="*/ 289 h 317"/>
                    <a:gd name="T14" fmla="*/ 130 w 273"/>
                    <a:gd name="T15" fmla="*/ 302 h 317"/>
                    <a:gd name="T16" fmla="*/ 71 w 273"/>
                    <a:gd name="T17" fmla="*/ 296 h 317"/>
                    <a:gd name="T18" fmla="*/ 19 w 273"/>
                    <a:gd name="T19" fmla="*/ 277 h 317"/>
                    <a:gd name="T20" fmla="*/ 51 w 273"/>
                    <a:gd name="T21" fmla="*/ 207 h 317"/>
                    <a:gd name="T22" fmla="*/ 88 w 273"/>
                    <a:gd name="T23" fmla="*/ 222 h 317"/>
                    <a:gd name="T24" fmla="*/ 127 w 273"/>
                    <a:gd name="T25" fmla="*/ 228 h 317"/>
                    <a:gd name="T26" fmla="*/ 153 w 273"/>
                    <a:gd name="T27" fmla="*/ 222 h 317"/>
                    <a:gd name="T28" fmla="*/ 163 w 273"/>
                    <a:gd name="T29" fmla="*/ 206 h 317"/>
                    <a:gd name="T30" fmla="*/ 130 w 273"/>
                    <a:gd name="T31" fmla="*/ 187 h 317"/>
                    <a:gd name="T32" fmla="*/ 93 w 273"/>
                    <a:gd name="T33" fmla="*/ 187 h 317"/>
                    <a:gd name="T34" fmla="*/ 93 w 273"/>
                    <a:gd name="T35" fmla="*/ 128 h 317"/>
                    <a:gd name="T36" fmla="*/ 134 w 273"/>
                    <a:gd name="T37" fmla="*/ 86 h 317"/>
                    <a:gd name="T38" fmla="*/ 34 w 273"/>
                    <a:gd name="T39" fmla="*/ 86 h 317"/>
                    <a:gd name="T40" fmla="*/ 34 w 273"/>
                    <a:gd name="T41" fmla="*/ 15 h 317"/>
                    <a:gd name="T42" fmla="*/ 243 w 273"/>
                    <a:gd name="T43" fmla="*/ 15 h 317"/>
                    <a:gd name="T44" fmla="*/ 258 w 273"/>
                    <a:gd name="T45" fmla="*/ 0 h 317"/>
                    <a:gd name="T46" fmla="*/ 243 w 273"/>
                    <a:gd name="T47" fmla="*/ 0 h 317"/>
                    <a:gd name="T48" fmla="*/ 34 w 273"/>
                    <a:gd name="T49" fmla="*/ 0 h 317"/>
                    <a:gd name="T50" fmla="*/ 19 w 273"/>
                    <a:gd name="T51" fmla="*/ 0 h 317"/>
                    <a:gd name="T52" fmla="*/ 19 w 273"/>
                    <a:gd name="T53" fmla="*/ 15 h 317"/>
                    <a:gd name="T54" fmla="*/ 19 w 273"/>
                    <a:gd name="T55" fmla="*/ 86 h 317"/>
                    <a:gd name="T56" fmla="*/ 19 w 273"/>
                    <a:gd name="T57" fmla="*/ 101 h 317"/>
                    <a:gd name="T58" fmla="*/ 34 w 273"/>
                    <a:gd name="T59" fmla="*/ 101 h 317"/>
                    <a:gd name="T60" fmla="*/ 99 w 273"/>
                    <a:gd name="T61" fmla="*/ 101 h 317"/>
                    <a:gd name="T62" fmla="*/ 82 w 273"/>
                    <a:gd name="T63" fmla="*/ 118 h 317"/>
                    <a:gd name="T64" fmla="*/ 78 w 273"/>
                    <a:gd name="T65" fmla="*/ 122 h 317"/>
                    <a:gd name="T66" fmla="*/ 78 w 273"/>
                    <a:gd name="T67" fmla="*/ 128 h 317"/>
                    <a:gd name="T68" fmla="*/ 78 w 273"/>
                    <a:gd name="T69" fmla="*/ 187 h 317"/>
                    <a:gd name="T70" fmla="*/ 78 w 273"/>
                    <a:gd name="T71" fmla="*/ 201 h 317"/>
                    <a:gd name="T72" fmla="*/ 93 w 273"/>
                    <a:gd name="T73" fmla="*/ 201 h 317"/>
                    <a:gd name="T74" fmla="*/ 130 w 273"/>
                    <a:gd name="T75" fmla="*/ 201 h 317"/>
                    <a:gd name="T76" fmla="*/ 149 w 273"/>
                    <a:gd name="T77" fmla="*/ 205 h 317"/>
                    <a:gd name="T78" fmla="*/ 149 w 273"/>
                    <a:gd name="T79" fmla="*/ 205 h 317"/>
                    <a:gd name="T80" fmla="*/ 149 w 273"/>
                    <a:gd name="T81" fmla="*/ 206 h 317"/>
                    <a:gd name="T82" fmla="*/ 146 w 273"/>
                    <a:gd name="T83" fmla="*/ 209 h 317"/>
                    <a:gd name="T84" fmla="*/ 127 w 273"/>
                    <a:gd name="T85" fmla="*/ 213 h 317"/>
                    <a:gd name="T86" fmla="*/ 92 w 273"/>
                    <a:gd name="T87" fmla="*/ 208 h 317"/>
                    <a:gd name="T88" fmla="*/ 59 w 273"/>
                    <a:gd name="T89" fmla="*/ 194 h 317"/>
                    <a:gd name="T90" fmla="*/ 45 w 273"/>
                    <a:gd name="T91" fmla="*/ 186 h 317"/>
                    <a:gd name="T92" fmla="*/ 38 w 273"/>
                    <a:gd name="T93" fmla="*/ 201 h 317"/>
                    <a:gd name="T94" fmla="*/ 6 w 273"/>
                    <a:gd name="T95" fmla="*/ 271 h 317"/>
                    <a:gd name="T96" fmla="*/ 0 w 273"/>
                    <a:gd name="T97" fmla="*/ 283 h 317"/>
                    <a:gd name="T98" fmla="*/ 12 w 273"/>
                    <a:gd name="T99" fmla="*/ 290 h 317"/>
                    <a:gd name="T100" fmla="*/ 68 w 273"/>
                    <a:gd name="T101" fmla="*/ 310 h 317"/>
                    <a:gd name="T102" fmla="*/ 130 w 273"/>
                    <a:gd name="T103" fmla="*/ 317 h 317"/>
                    <a:gd name="T104" fmla="*/ 208 w 273"/>
                    <a:gd name="T105" fmla="*/ 302 h 317"/>
                    <a:gd name="T106" fmla="*/ 257 w 273"/>
                    <a:gd name="T107" fmla="*/ 261 h 317"/>
                    <a:gd name="T108" fmla="*/ 273 w 273"/>
                    <a:gd name="T109" fmla="*/ 206 h 317"/>
                    <a:gd name="T110" fmla="*/ 252 w 273"/>
                    <a:gd name="T111" fmla="*/ 146 h 317"/>
                    <a:gd name="T112" fmla="*/ 218 w 273"/>
                    <a:gd name="T113" fmla="*/ 120 h 317"/>
                    <a:gd name="T114" fmla="*/ 254 w 273"/>
                    <a:gd name="T115" fmla="*/ 83 h 317"/>
                    <a:gd name="T116" fmla="*/ 258 w 273"/>
                    <a:gd name="T117" fmla="*/ 79 h 317"/>
                    <a:gd name="T118" fmla="*/ 258 w 273"/>
                    <a:gd name="T119" fmla="*/ 73 h 317"/>
                    <a:gd name="T120" fmla="*/ 258 w 273"/>
                    <a:gd name="T121" fmla="*/ 15 h 317"/>
                    <a:gd name="T122" fmla="*/ 258 w 273"/>
                    <a:gd name="T123"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3" h="317">
                      <a:moveTo>
                        <a:pt x="243" y="15"/>
                      </a:moveTo>
                      <a:cubicBezTo>
                        <a:pt x="243" y="73"/>
                        <a:pt x="243" y="73"/>
                        <a:pt x="243" y="73"/>
                      </a:cubicBezTo>
                      <a:cubicBezTo>
                        <a:pt x="191" y="126"/>
                        <a:pt x="191" y="126"/>
                        <a:pt x="191" y="126"/>
                      </a:cubicBezTo>
                      <a:cubicBezTo>
                        <a:pt x="213" y="131"/>
                        <a:pt x="229" y="141"/>
                        <a:pt x="241" y="155"/>
                      </a:cubicBezTo>
                      <a:cubicBezTo>
                        <a:pt x="253" y="169"/>
                        <a:pt x="258" y="186"/>
                        <a:pt x="258" y="206"/>
                      </a:cubicBezTo>
                      <a:cubicBezTo>
                        <a:pt x="258" y="223"/>
                        <a:pt x="254" y="238"/>
                        <a:pt x="245" y="253"/>
                      </a:cubicBezTo>
                      <a:cubicBezTo>
                        <a:pt x="235" y="268"/>
                        <a:pt x="221" y="279"/>
                        <a:pt x="202" y="289"/>
                      </a:cubicBezTo>
                      <a:cubicBezTo>
                        <a:pt x="183" y="298"/>
                        <a:pt x="159" y="302"/>
                        <a:pt x="130" y="302"/>
                      </a:cubicBezTo>
                      <a:cubicBezTo>
                        <a:pt x="110" y="302"/>
                        <a:pt x="90" y="300"/>
                        <a:pt x="71" y="296"/>
                      </a:cubicBezTo>
                      <a:cubicBezTo>
                        <a:pt x="51" y="292"/>
                        <a:pt x="34" y="285"/>
                        <a:pt x="19" y="277"/>
                      </a:cubicBezTo>
                      <a:cubicBezTo>
                        <a:pt x="51" y="207"/>
                        <a:pt x="51" y="207"/>
                        <a:pt x="51" y="207"/>
                      </a:cubicBezTo>
                      <a:cubicBezTo>
                        <a:pt x="63" y="214"/>
                        <a:pt x="75" y="219"/>
                        <a:pt x="88" y="222"/>
                      </a:cubicBezTo>
                      <a:cubicBezTo>
                        <a:pt x="102" y="226"/>
                        <a:pt x="114" y="228"/>
                        <a:pt x="127" y="228"/>
                      </a:cubicBezTo>
                      <a:cubicBezTo>
                        <a:pt x="138" y="228"/>
                        <a:pt x="147" y="226"/>
                        <a:pt x="153" y="222"/>
                      </a:cubicBezTo>
                      <a:cubicBezTo>
                        <a:pt x="160" y="218"/>
                        <a:pt x="163" y="213"/>
                        <a:pt x="163" y="206"/>
                      </a:cubicBezTo>
                      <a:cubicBezTo>
                        <a:pt x="163" y="193"/>
                        <a:pt x="152" y="187"/>
                        <a:pt x="130" y="187"/>
                      </a:cubicBezTo>
                      <a:cubicBezTo>
                        <a:pt x="93" y="187"/>
                        <a:pt x="93" y="187"/>
                        <a:pt x="93" y="187"/>
                      </a:cubicBezTo>
                      <a:cubicBezTo>
                        <a:pt x="93" y="128"/>
                        <a:pt x="93" y="128"/>
                        <a:pt x="93" y="128"/>
                      </a:cubicBezTo>
                      <a:cubicBezTo>
                        <a:pt x="134" y="86"/>
                        <a:pt x="134" y="86"/>
                        <a:pt x="134" y="86"/>
                      </a:cubicBezTo>
                      <a:cubicBezTo>
                        <a:pt x="34" y="86"/>
                        <a:pt x="34" y="86"/>
                        <a:pt x="34" y="86"/>
                      </a:cubicBezTo>
                      <a:cubicBezTo>
                        <a:pt x="34" y="15"/>
                        <a:pt x="34" y="15"/>
                        <a:pt x="34" y="15"/>
                      </a:cubicBezTo>
                      <a:cubicBezTo>
                        <a:pt x="243" y="15"/>
                        <a:pt x="243" y="15"/>
                        <a:pt x="243" y="15"/>
                      </a:cubicBezTo>
                      <a:moveTo>
                        <a:pt x="258" y="0"/>
                      </a:moveTo>
                      <a:cubicBezTo>
                        <a:pt x="243" y="0"/>
                        <a:pt x="243" y="0"/>
                        <a:pt x="243" y="0"/>
                      </a:cubicBezTo>
                      <a:cubicBezTo>
                        <a:pt x="34" y="0"/>
                        <a:pt x="34" y="0"/>
                        <a:pt x="34" y="0"/>
                      </a:cubicBezTo>
                      <a:cubicBezTo>
                        <a:pt x="19" y="0"/>
                        <a:pt x="19" y="0"/>
                        <a:pt x="19" y="0"/>
                      </a:cubicBezTo>
                      <a:cubicBezTo>
                        <a:pt x="19" y="15"/>
                        <a:pt x="19" y="15"/>
                        <a:pt x="19" y="15"/>
                      </a:cubicBezTo>
                      <a:cubicBezTo>
                        <a:pt x="19" y="86"/>
                        <a:pt x="19" y="86"/>
                        <a:pt x="19" y="86"/>
                      </a:cubicBezTo>
                      <a:cubicBezTo>
                        <a:pt x="19" y="101"/>
                        <a:pt x="19" y="101"/>
                        <a:pt x="19" y="101"/>
                      </a:cubicBezTo>
                      <a:cubicBezTo>
                        <a:pt x="34" y="101"/>
                        <a:pt x="34" y="101"/>
                        <a:pt x="34" y="101"/>
                      </a:cubicBezTo>
                      <a:cubicBezTo>
                        <a:pt x="99" y="101"/>
                        <a:pt x="99" y="101"/>
                        <a:pt x="99" y="101"/>
                      </a:cubicBezTo>
                      <a:cubicBezTo>
                        <a:pt x="82" y="118"/>
                        <a:pt x="82" y="118"/>
                        <a:pt x="82" y="118"/>
                      </a:cubicBezTo>
                      <a:cubicBezTo>
                        <a:pt x="78" y="122"/>
                        <a:pt x="78" y="122"/>
                        <a:pt x="78" y="122"/>
                      </a:cubicBezTo>
                      <a:cubicBezTo>
                        <a:pt x="78" y="128"/>
                        <a:pt x="78" y="128"/>
                        <a:pt x="78" y="128"/>
                      </a:cubicBezTo>
                      <a:cubicBezTo>
                        <a:pt x="78" y="187"/>
                        <a:pt x="78" y="187"/>
                        <a:pt x="78" y="187"/>
                      </a:cubicBezTo>
                      <a:cubicBezTo>
                        <a:pt x="78" y="201"/>
                        <a:pt x="78" y="201"/>
                        <a:pt x="78" y="201"/>
                      </a:cubicBezTo>
                      <a:cubicBezTo>
                        <a:pt x="93" y="201"/>
                        <a:pt x="93" y="201"/>
                        <a:pt x="93" y="201"/>
                      </a:cubicBezTo>
                      <a:cubicBezTo>
                        <a:pt x="130" y="201"/>
                        <a:pt x="130" y="201"/>
                        <a:pt x="130" y="201"/>
                      </a:cubicBezTo>
                      <a:cubicBezTo>
                        <a:pt x="145" y="201"/>
                        <a:pt x="149" y="205"/>
                        <a:pt x="149" y="205"/>
                      </a:cubicBezTo>
                      <a:cubicBezTo>
                        <a:pt x="149" y="205"/>
                        <a:pt x="149" y="205"/>
                        <a:pt x="149" y="205"/>
                      </a:cubicBezTo>
                      <a:cubicBezTo>
                        <a:pt x="149" y="205"/>
                        <a:pt x="149" y="205"/>
                        <a:pt x="149" y="206"/>
                      </a:cubicBezTo>
                      <a:cubicBezTo>
                        <a:pt x="149" y="207"/>
                        <a:pt x="149" y="208"/>
                        <a:pt x="146" y="209"/>
                      </a:cubicBezTo>
                      <a:cubicBezTo>
                        <a:pt x="142" y="212"/>
                        <a:pt x="135" y="213"/>
                        <a:pt x="127" y="213"/>
                      </a:cubicBezTo>
                      <a:cubicBezTo>
                        <a:pt x="116" y="213"/>
                        <a:pt x="104" y="211"/>
                        <a:pt x="92" y="208"/>
                      </a:cubicBezTo>
                      <a:cubicBezTo>
                        <a:pt x="80" y="205"/>
                        <a:pt x="69" y="200"/>
                        <a:pt x="59" y="194"/>
                      </a:cubicBezTo>
                      <a:cubicBezTo>
                        <a:pt x="45" y="186"/>
                        <a:pt x="45" y="186"/>
                        <a:pt x="45" y="186"/>
                      </a:cubicBezTo>
                      <a:cubicBezTo>
                        <a:pt x="38" y="201"/>
                        <a:pt x="38" y="201"/>
                        <a:pt x="38" y="201"/>
                      </a:cubicBezTo>
                      <a:cubicBezTo>
                        <a:pt x="6" y="271"/>
                        <a:pt x="6" y="271"/>
                        <a:pt x="6" y="271"/>
                      </a:cubicBezTo>
                      <a:cubicBezTo>
                        <a:pt x="0" y="283"/>
                        <a:pt x="0" y="283"/>
                        <a:pt x="0" y="283"/>
                      </a:cubicBezTo>
                      <a:cubicBezTo>
                        <a:pt x="12" y="290"/>
                        <a:pt x="12" y="290"/>
                        <a:pt x="12" y="290"/>
                      </a:cubicBezTo>
                      <a:cubicBezTo>
                        <a:pt x="28" y="299"/>
                        <a:pt x="47" y="306"/>
                        <a:pt x="68" y="310"/>
                      </a:cubicBezTo>
                      <a:cubicBezTo>
                        <a:pt x="88" y="315"/>
                        <a:pt x="109" y="317"/>
                        <a:pt x="130" y="317"/>
                      </a:cubicBezTo>
                      <a:cubicBezTo>
                        <a:pt x="161" y="317"/>
                        <a:pt x="187" y="312"/>
                        <a:pt x="208" y="302"/>
                      </a:cubicBezTo>
                      <a:cubicBezTo>
                        <a:pt x="230" y="292"/>
                        <a:pt x="246" y="278"/>
                        <a:pt x="257" y="261"/>
                      </a:cubicBezTo>
                      <a:cubicBezTo>
                        <a:pt x="268" y="244"/>
                        <a:pt x="273" y="225"/>
                        <a:pt x="273" y="206"/>
                      </a:cubicBezTo>
                      <a:cubicBezTo>
                        <a:pt x="273" y="183"/>
                        <a:pt x="266" y="162"/>
                        <a:pt x="252" y="146"/>
                      </a:cubicBezTo>
                      <a:cubicBezTo>
                        <a:pt x="243" y="135"/>
                        <a:pt x="232" y="126"/>
                        <a:pt x="218" y="120"/>
                      </a:cubicBezTo>
                      <a:cubicBezTo>
                        <a:pt x="254" y="83"/>
                        <a:pt x="254" y="83"/>
                        <a:pt x="254" y="83"/>
                      </a:cubicBezTo>
                      <a:cubicBezTo>
                        <a:pt x="258" y="79"/>
                        <a:pt x="258" y="79"/>
                        <a:pt x="258" y="79"/>
                      </a:cubicBezTo>
                      <a:cubicBezTo>
                        <a:pt x="258" y="73"/>
                        <a:pt x="258" y="73"/>
                        <a:pt x="258" y="73"/>
                      </a:cubicBezTo>
                      <a:cubicBezTo>
                        <a:pt x="258" y="15"/>
                        <a:pt x="258" y="15"/>
                        <a:pt x="258" y="15"/>
                      </a:cubicBezTo>
                      <a:cubicBezTo>
                        <a:pt x="258" y="0"/>
                        <a:pt x="258" y="0"/>
                        <a:pt x="258" y="0"/>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grpSp>
        </p:grpSp>
        <p:sp>
          <p:nvSpPr>
            <p:cNvPr id="2" name="文本框 1"/>
            <p:cNvSpPr txBox="1"/>
            <p:nvPr/>
          </p:nvSpPr>
          <p:spPr>
            <a:xfrm>
              <a:off x="689370" y="333768"/>
              <a:ext cx="1296144" cy="383540"/>
            </a:xfrm>
            <a:prstGeom prst="rect">
              <a:avLst/>
            </a:prstGeom>
            <a:noFill/>
          </p:spPr>
          <p:txBody>
            <a:bodyPr wrap="square" rtlCol="0">
              <a:spAutoFit/>
            </a:bodyPr>
            <a:p>
              <a:r>
                <a:rPr lang="zh-CN" altLang="en-US" dirty="0">
                  <a:solidFill>
                    <a:schemeClr val="accent6"/>
                  </a:solidFill>
                  <a:cs typeface="+mn-ea"/>
                  <a:sym typeface="+mn-lt"/>
                </a:rPr>
                <a:t>成果展示</a:t>
              </a:r>
              <a:endParaRPr lang="zh-CN" altLang="en-US" dirty="0">
                <a:solidFill>
                  <a:schemeClr val="accent6"/>
                </a:solidFill>
                <a:cs typeface="+mn-ea"/>
                <a:sym typeface="+mn-lt"/>
              </a:endParaRPr>
            </a:p>
          </p:txBody>
        </p:sp>
      </p:grpSp>
      <p:sp>
        <p:nvSpPr>
          <p:cNvPr id="168" name="文本框 108"/>
          <p:cNvSpPr txBox="1"/>
          <p:nvPr/>
        </p:nvSpPr>
        <p:spPr>
          <a:xfrm>
            <a:off x="4420235" y="299085"/>
            <a:ext cx="3666490" cy="460375"/>
          </a:xfrm>
          <a:prstGeom prst="rect">
            <a:avLst/>
          </a:prstGeom>
          <a:noFill/>
        </p:spPr>
        <p:txBody>
          <a:bodyPr wrap="square" rtlCol="0">
            <a:spAutoFit/>
          </a:bodyPr>
          <a:p>
            <a:r>
              <a:rPr lang="zh-CN" altLang="en-US" sz="2400" b="1" dirty="0">
                <a:solidFill>
                  <a:srgbClr val="00AF92"/>
                </a:solidFill>
                <a:cs typeface="+mn-ea"/>
                <a:sym typeface="+mn-lt"/>
              </a:rPr>
              <a:t>用例二  每日乘车量  </a:t>
            </a:r>
            <a:endParaRPr lang="zh-CN" altLang="en-US" sz="2400" b="1" dirty="0">
              <a:solidFill>
                <a:srgbClr val="00AF92"/>
              </a:solidFill>
              <a:cs typeface="+mn-ea"/>
              <a:sym typeface="+mn-lt"/>
            </a:endParaRPr>
          </a:p>
        </p:txBody>
      </p:sp>
      <p:pic>
        <p:nvPicPr>
          <p:cNvPr id="3" name="图片 2" descr="S8%@_N%(G5@5GT`B2RER9[R"/>
          <p:cNvPicPr>
            <a:picLocks noChangeAspect="1"/>
          </p:cNvPicPr>
          <p:nvPr/>
        </p:nvPicPr>
        <p:blipFill>
          <a:blip r:embed="rId1"/>
          <a:stretch>
            <a:fillRect/>
          </a:stretch>
        </p:blipFill>
        <p:spPr>
          <a:xfrm>
            <a:off x="506095" y="1326515"/>
            <a:ext cx="7452055" cy="4191788"/>
          </a:xfrm>
          <a:prstGeom prst="rect">
            <a:avLst/>
          </a:prstGeom>
        </p:spPr>
      </p:pic>
      <p:sp>
        <p:nvSpPr>
          <p:cNvPr id="4" name="文本框 131"/>
          <p:cNvSpPr txBox="1"/>
          <p:nvPr/>
        </p:nvSpPr>
        <p:spPr>
          <a:xfrm>
            <a:off x="7958452" y="3535673"/>
            <a:ext cx="1700018" cy="337185"/>
          </a:xfrm>
          <a:prstGeom prst="rect">
            <a:avLst/>
          </a:prstGeom>
          <a:noFill/>
        </p:spPr>
        <p:txBody>
          <a:bodyPr wrap="square" rtlCol="0">
            <a:spAutoFit/>
          </a:bodyPr>
          <a:p>
            <a:r>
              <a:rPr lang="zh-CN" altLang="en-US" sz="1600" dirty="0">
                <a:solidFill>
                  <a:schemeClr val="tx1">
                    <a:lumMod val="75000"/>
                    <a:lumOff val="25000"/>
                  </a:schemeClr>
                </a:solidFill>
                <a:cs typeface="+mn-ea"/>
                <a:sym typeface="+mn-lt"/>
              </a:rPr>
              <a:t>分析用例二</a:t>
            </a:r>
            <a:endParaRPr lang="zh-CN" altLang="en-US" sz="1600" dirty="0">
              <a:solidFill>
                <a:schemeClr val="tx1">
                  <a:lumMod val="75000"/>
                  <a:lumOff val="25000"/>
                </a:schemeClr>
              </a:solidFill>
              <a:cs typeface="+mn-ea"/>
              <a:sym typeface="+mn-lt"/>
            </a:endParaRPr>
          </a:p>
        </p:txBody>
      </p:sp>
      <p:sp>
        <p:nvSpPr>
          <p:cNvPr id="148" name="文本框 132"/>
          <p:cNvSpPr txBox="1"/>
          <p:nvPr/>
        </p:nvSpPr>
        <p:spPr>
          <a:xfrm>
            <a:off x="7964483" y="3805958"/>
            <a:ext cx="4241853" cy="368300"/>
          </a:xfrm>
          <a:prstGeom prst="rect">
            <a:avLst/>
          </a:prstGeom>
          <a:noFill/>
        </p:spPr>
        <p:txBody>
          <a:bodyPr wrap="square" rtlCol="0">
            <a:spAutoFit/>
          </a:bodyPr>
          <a:p>
            <a:pPr algn="just">
              <a:lnSpc>
                <a:spcPct val="150000"/>
              </a:lnSpc>
            </a:pPr>
            <a:r>
              <a:rPr lang="zh-CN" altLang="en-US" sz="1200" dirty="0">
                <a:solidFill>
                  <a:schemeClr val="tx1">
                    <a:lumMod val="75000"/>
                    <a:lumOff val="25000"/>
                  </a:schemeClr>
                </a:solidFill>
                <a:cs typeface="+mn-ea"/>
                <a:sym typeface="+mn-lt"/>
              </a:rPr>
              <a:t>每周日车辆使用量最低，可考虑进行大规模维护。</a:t>
            </a:r>
            <a:endParaRPr lang="zh-CN" altLang="en-US" sz="1200" dirty="0">
              <a:solidFill>
                <a:schemeClr val="tx1">
                  <a:lumMod val="75000"/>
                  <a:lumOff val="25000"/>
                </a:schemeClr>
              </a:solidFill>
              <a:cs typeface="+mn-ea"/>
              <a:sym typeface="+mn-lt"/>
            </a:endParaRPr>
          </a:p>
        </p:txBody>
      </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par>
                          <p:cTn id="15" fill="hold">
                            <p:stCondLst>
                              <p:cond delay="1500"/>
                            </p:stCondLst>
                            <p:childTnLst>
                              <p:par>
                                <p:cTn id="16" presetID="1"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childTnLst>
                                </p:cTn>
                              </p:par>
                            </p:childTnLst>
                          </p:cTn>
                        </p:par>
                        <p:par>
                          <p:cTn id="18" fill="hold">
                            <p:stCondLst>
                              <p:cond delay="1500"/>
                            </p:stCondLst>
                            <p:childTnLst>
                              <p:par>
                                <p:cTn id="19" presetID="1" presetClass="entr" presetSubtype="0" fill="hold" grpId="0" nodeType="afterEffect">
                                  <p:stCondLst>
                                    <p:cond delay="0"/>
                                  </p:stCondLst>
                                  <p:childTnLst>
                                    <p:set>
                                      <p:cBhvr>
                                        <p:cTn id="20" dur="1" fill="hold">
                                          <p:stCondLst>
                                            <p:cond delay="0"/>
                                          </p:stCondLst>
                                        </p:cTn>
                                        <p:tgtEl>
                                          <p:spTgt spid="1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11" name="组合 10"/>
          <p:cNvGrpSpPr/>
          <p:nvPr/>
        </p:nvGrpSpPr>
        <p:grpSpPr>
          <a:xfrm>
            <a:off x="2679529" y="137541"/>
            <a:ext cx="1114132" cy="1295559"/>
            <a:chOff x="5707209" y="4520311"/>
            <a:chExt cx="1114132" cy="1295559"/>
          </a:xfrm>
        </p:grpSpPr>
        <p:grpSp>
          <p:nvGrpSpPr>
            <p:cNvPr id="60" name="组合 59"/>
            <p:cNvGrpSpPr/>
            <p:nvPr/>
          </p:nvGrpSpPr>
          <p:grpSpPr>
            <a:xfrm>
              <a:off x="5707209" y="4520311"/>
              <a:ext cx="1114132" cy="1295559"/>
              <a:chOff x="3295850" y="2065379"/>
              <a:chExt cx="3592274" cy="4177307"/>
            </a:xfrm>
          </p:grpSpPr>
          <p:sp>
            <p:nvSpPr>
              <p:cNvPr id="61" name="圆角矩形 60"/>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62"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91440" tIns="45720" rIns="91440" bIns="45720" numCol="1" anchor="t" anchorCtr="0" compatLnSpc="1"/>
              <a:p>
                <a:endParaRPr lang="zh-CN" altLang="en-US">
                  <a:solidFill>
                    <a:prstClr val="black"/>
                  </a:solidFill>
                  <a:cs typeface="+mn-ea"/>
                  <a:sym typeface="+mn-lt"/>
                </a:endParaRPr>
              </a:p>
            </p:txBody>
          </p:sp>
          <p:sp>
            <p:nvSpPr>
              <p:cNvPr id="63" name="圆角矩形 62"/>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64"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91440" tIns="45720" rIns="91440" bIns="45720" numCol="1" anchor="t" anchorCtr="0" compatLnSpc="1"/>
              <a:p>
                <a:endParaRPr lang="zh-CN" altLang="en-US">
                  <a:solidFill>
                    <a:prstClr val="black"/>
                  </a:solidFill>
                  <a:cs typeface="+mn-ea"/>
                  <a:sym typeface="+mn-lt"/>
                </a:endParaRPr>
              </a:p>
            </p:txBody>
          </p:sp>
        </p:grpSp>
        <p:sp>
          <p:nvSpPr>
            <p:cNvPr id="143" name="Freeform 979"/>
            <p:cNvSpPr>
              <a:spLocks noEditPoints="1"/>
            </p:cNvSpPr>
            <p:nvPr/>
          </p:nvSpPr>
          <p:spPr bwMode="auto">
            <a:xfrm>
              <a:off x="5885257" y="4796302"/>
              <a:ext cx="387230" cy="346280"/>
            </a:xfrm>
            <a:custGeom>
              <a:avLst/>
              <a:gdLst>
                <a:gd name="T0" fmla="*/ 242 w 364"/>
                <a:gd name="T1" fmla="*/ 177 h 326"/>
                <a:gd name="T2" fmla="*/ 202 w 364"/>
                <a:gd name="T3" fmla="*/ 142 h 326"/>
                <a:gd name="T4" fmla="*/ 188 w 364"/>
                <a:gd name="T5" fmla="*/ 100 h 326"/>
                <a:gd name="T6" fmla="*/ 135 w 364"/>
                <a:gd name="T7" fmla="*/ 104 h 326"/>
                <a:gd name="T8" fmla="*/ 95 w 364"/>
                <a:gd name="T9" fmla="*/ 84 h 326"/>
                <a:gd name="T10" fmla="*/ 60 w 364"/>
                <a:gd name="T11" fmla="*/ 124 h 326"/>
                <a:gd name="T12" fmla="*/ 18 w 364"/>
                <a:gd name="T13" fmla="*/ 138 h 326"/>
                <a:gd name="T14" fmla="*/ 22 w 364"/>
                <a:gd name="T15" fmla="*/ 191 h 326"/>
                <a:gd name="T16" fmla="*/ 2 w 364"/>
                <a:gd name="T17" fmla="*/ 231 h 326"/>
                <a:gd name="T18" fmla="*/ 42 w 364"/>
                <a:gd name="T19" fmla="*/ 266 h 326"/>
                <a:gd name="T20" fmla="*/ 56 w 364"/>
                <a:gd name="T21" fmla="*/ 308 h 326"/>
                <a:gd name="T22" fmla="*/ 109 w 364"/>
                <a:gd name="T23" fmla="*/ 304 h 326"/>
                <a:gd name="T24" fmla="*/ 149 w 364"/>
                <a:gd name="T25" fmla="*/ 324 h 326"/>
                <a:gd name="T26" fmla="*/ 184 w 364"/>
                <a:gd name="T27" fmla="*/ 283 h 326"/>
                <a:gd name="T28" fmla="*/ 226 w 364"/>
                <a:gd name="T29" fmla="*/ 270 h 326"/>
                <a:gd name="T30" fmla="*/ 222 w 364"/>
                <a:gd name="T31" fmla="*/ 216 h 326"/>
                <a:gd name="T32" fmla="*/ 127 w 364"/>
                <a:gd name="T33" fmla="*/ 280 h 326"/>
                <a:gd name="T34" fmla="*/ 117 w 364"/>
                <a:gd name="T35" fmla="*/ 127 h 326"/>
                <a:gd name="T36" fmla="*/ 127 w 364"/>
                <a:gd name="T37" fmla="*/ 280 h 326"/>
                <a:gd name="T38" fmla="*/ 364 w 364"/>
                <a:gd name="T39" fmla="*/ 90 h 326"/>
                <a:gd name="T40" fmla="*/ 348 w 364"/>
                <a:gd name="T41" fmla="*/ 66 h 326"/>
                <a:gd name="T42" fmla="*/ 345 w 364"/>
                <a:gd name="T43" fmla="*/ 29 h 326"/>
                <a:gd name="T44" fmla="*/ 316 w 364"/>
                <a:gd name="T45" fmla="*/ 24 h 326"/>
                <a:gd name="T46" fmla="*/ 289 w 364"/>
                <a:gd name="T47" fmla="*/ 0 h 326"/>
                <a:gd name="T48" fmla="*/ 264 w 364"/>
                <a:gd name="T49" fmla="*/ 16 h 326"/>
                <a:gd name="T50" fmla="*/ 228 w 364"/>
                <a:gd name="T51" fmla="*/ 19 h 326"/>
                <a:gd name="T52" fmla="*/ 222 w 364"/>
                <a:gd name="T53" fmla="*/ 48 h 326"/>
                <a:gd name="T54" fmla="*/ 198 w 364"/>
                <a:gd name="T55" fmla="*/ 75 h 326"/>
                <a:gd name="T56" fmla="*/ 215 w 364"/>
                <a:gd name="T57" fmla="*/ 100 h 326"/>
                <a:gd name="T58" fmla="*/ 217 w 364"/>
                <a:gd name="T59" fmla="*/ 136 h 326"/>
                <a:gd name="T60" fmla="*/ 247 w 364"/>
                <a:gd name="T61" fmla="*/ 142 h 326"/>
                <a:gd name="T62" fmla="*/ 274 w 364"/>
                <a:gd name="T63" fmla="*/ 166 h 326"/>
                <a:gd name="T64" fmla="*/ 299 w 364"/>
                <a:gd name="T65" fmla="*/ 149 h 326"/>
                <a:gd name="T66" fmla="*/ 335 w 364"/>
                <a:gd name="T67" fmla="*/ 147 h 326"/>
                <a:gd name="T68" fmla="*/ 340 w 364"/>
                <a:gd name="T69" fmla="*/ 117 h 326"/>
                <a:gd name="T70" fmla="*/ 285 w 364"/>
                <a:gd name="T71" fmla="*/ 135 h 326"/>
                <a:gd name="T72" fmla="*/ 278 w 364"/>
                <a:gd name="T73" fmla="*/ 31 h 326"/>
                <a:gd name="T74" fmla="*/ 285 w 364"/>
                <a:gd name="T75" fmla="*/ 13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4" h="326">
                  <a:moveTo>
                    <a:pt x="244" y="215"/>
                  </a:moveTo>
                  <a:cubicBezTo>
                    <a:pt x="242" y="177"/>
                    <a:pt x="242" y="177"/>
                    <a:pt x="242" y="177"/>
                  </a:cubicBezTo>
                  <a:cubicBezTo>
                    <a:pt x="219" y="179"/>
                    <a:pt x="219" y="179"/>
                    <a:pt x="219" y="179"/>
                  </a:cubicBezTo>
                  <a:cubicBezTo>
                    <a:pt x="216" y="165"/>
                    <a:pt x="210" y="153"/>
                    <a:pt x="202" y="142"/>
                  </a:cubicBezTo>
                  <a:cubicBezTo>
                    <a:pt x="216" y="125"/>
                    <a:pt x="216" y="125"/>
                    <a:pt x="216" y="125"/>
                  </a:cubicBezTo>
                  <a:cubicBezTo>
                    <a:pt x="188" y="100"/>
                    <a:pt x="188" y="100"/>
                    <a:pt x="188" y="100"/>
                  </a:cubicBezTo>
                  <a:cubicBezTo>
                    <a:pt x="173" y="117"/>
                    <a:pt x="173" y="117"/>
                    <a:pt x="173" y="117"/>
                  </a:cubicBezTo>
                  <a:cubicBezTo>
                    <a:pt x="161" y="110"/>
                    <a:pt x="148" y="106"/>
                    <a:pt x="135" y="104"/>
                  </a:cubicBezTo>
                  <a:cubicBezTo>
                    <a:pt x="133" y="81"/>
                    <a:pt x="133" y="81"/>
                    <a:pt x="133" y="81"/>
                  </a:cubicBezTo>
                  <a:cubicBezTo>
                    <a:pt x="95" y="84"/>
                    <a:pt x="95" y="84"/>
                    <a:pt x="95" y="84"/>
                  </a:cubicBezTo>
                  <a:cubicBezTo>
                    <a:pt x="97" y="106"/>
                    <a:pt x="97" y="106"/>
                    <a:pt x="97" y="106"/>
                  </a:cubicBezTo>
                  <a:cubicBezTo>
                    <a:pt x="83" y="110"/>
                    <a:pt x="71" y="116"/>
                    <a:pt x="60" y="124"/>
                  </a:cubicBezTo>
                  <a:cubicBezTo>
                    <a:pt x="43" y="109"/>
                    <a:pt x="43" y="109"/>
                    <a:pt x="43" y="109"/>
                  </a:cubicBezTo>
                  <a:cubicBezTo>
                    <a:pt x="18" y="138"/>
                    <a:pt x="18" y="138"/>
                    <a:pt x="18" y="138"/>
                  </a:cubicBezTo>
                  <a:cubicBezTo>
                    <a:pt x="35" y="153"/>
                    <a:pt x="35" y="153"/>
                    <a:pt x="35" y="153"/>
                  </a:cubicBezTo>
                  <a:cubicBezTo>
                    <a:pt x="28" y="164"/>
                    <a:pt x="24" y="177"/>
                    <a:pt x="22" y="191"/>
                  </a:cubicBezTo>
                  <a:cubicBezTo>
                    <a:pt x="0" y="193"/>
                    <a:pt x="0" y="193"/>
                    <a:pt x="0" y="193"/>
                  </a:cubicBezTo>
                  <a:cubicBezTo>
                    <a:pt x="2" y="231"/>
                    <a:pt x="2" y="231"/>
                    <a:pt x="2" y="231"/>
                  </a:cubicBezTo>
                  <a:cubicBezTo>
                    <a:pt x="25" y="229"/>
                    <a:pt x="25" y="229"/>
                    <a:pt x="25" y="229"/>
                  </a:cubicBezTo>
                  <a:cubicBezTo>
                    <a:pt x="28" y="243"/>
                    <a:pt x="34" y="255"/>
                    <a:pt x="42" y="266"/>
                  </a:cubicBezTo>
                  <a:cubicBezTo>
                    <a:pt x="28" y="282"/>
                    <a:pt x="28" y="282"/>
                    <a:pt x="28" y="282"/>
                  </a:cubicBezTo>
                  <a:cubicBezTo>
                    <a:pt x="56" y="308"/>
                    <a:pt x="56" y="308"/>
                    <a:pt x="56" y="308"/>
                  </a:cubicBezTo>
                  <a:cubicBezTo>
                    <a:pt x="71" y="291"/>
                    <a:pt x="71" y="291"/>
                    <a:pt x="71" y="291"/>
                  </a:cubicBezTo>
                  <a:cubicBezTo>
                    <a:pt x="83" y="297"/>
                    <a:pt x="96" y="302"/>
                    <a:pt x="109" y="304"/>
                  </a:cubicBezTo>
                  <a:cubicBezTo>
                    <a:pt x="111" y="326"/>
                    <a:pt x="111" y="326"/>
                    <a:pt x="111" y="326"/>
                  </a:cubicBezTo>
                  <a:cubicBezTo>
                    <a:pt x="149" y="324"/>
                    <a:pt x="149" y="324"/>
                    <a:pt x="149" y="324"/>
                  </a:cubicBezTo>
                  <a:cubicBezTo>
                    <a:pt x="147" y="301"/>
                    <a:pt x="147" y="301"/>
                    <a:pt x="147" y="301"/>
                  </a:cubicBezTo>
                  <a:cubicBezTo>
                    <a:pt x="161" y="298"/>
                    <a:pt x="173" y="292"/>
                    <a:pt x="184" y="283"/>
                  </a:cubicBezTo>
                  <a:cubicBezTo>
                    <a:pt x="201" y="298"/>
                    <a:pt x="201" y="298"/>
                    <a:pt x="201" y="298"/>
                  </a:cubicBezTo>
                  <a:cubicBezTo>
                    <a:pt x="226" y="270"/>
                    <a:pt x="226" y="270"/>
                    <a:pt x="226" y="270"/>
                  </a:cubicBezTo>
                  <a:cubicBezTo>
                    <a:pt x="209" y="255"/>
                    <a:pt x="209" y="255"/>
                    <a:pt x="209" y="255"/>
                  </a:cubicBezTo>
                  <a:cubicBezTo>
                    <a:pt x="216" y="243"/>
                    <a:pt x="220" y="230"/>
                    <a:pt x="222" y="216"/>
                  </a:cubicBezTo>
                  <a:lnTo>
                    <a:pt x="244" y="215"/>
                  </a:lnTo>
                  <a:close/>
                  <a:moveTo>
                    <a:pt x="127" y="280"/>
                  </a:moveTo>
                  <a:cubicBezTo>
                    <a:pt x="85" y="283"/>
                    <a:pt x="48" y="251"/>
                    <a:pt x="45" y="209"/>
                  </a:cubicBezTo>
                  <a:cubicBezTo>
                    <a:pt x="43" y="167"/>
                    <a:pt x="75" y="130"/>
                    <a:pt x="117" y="127"/>
                  </a:cubicBezTo>
                  <a:cubicBezTo>
                    <a:pt x="159" y="124"/>
                    <a:pt x="196" y="157"/>
                    <a:pt x="199" y="199"/>
                  </a:cubicBezTo>
                  <a:cubicBezTo>
                    <a:pt x="201" y="241"/>
                    <a:pt x="169" y="278"/>
                    <a:pt x="127" y="280"/>
                  </a:cubicBezTo>
                  <a:close/>
                  <a:moveTo>
                    <a:pt x="349" y="91"/>
                  </a:moveTo>
                  <a:cubicBezTo>
                    <a:pt x="364" y="90"/>
                    <a:pt x="364" y="90"/>
                    <a:pt x="364" y="90"/>
                  </a:cubicBezTo>
                  <a:cubicBezTo>
                    <a:pt x="363" y="65"/>
                    <a:pt x="363" y="65"/>
                    <a:pt x="363" y="65"/>
                  </a:cubicBezTo>
                  <a:cubicBezTo>
                    <a:pt x="348" y="66"/>
                    <a:pt x="348" y="66"/>
                    <a:pt x="348" y="66"/>
                  </a:cubicBezTo>
                  <a:cubicBezTo>
                    <a:pt x="345" y="56"/>
                    <a:pt x="341" y="48"/>
                    <a:pt x="335" y="41"/>
                  </a:cubicBezTo>
                  <a:cubicBezTo>
                    <a:pt x="345" y="29"/>
                    <a:pt x="345" y="29"/>
                    <a:pt x="345" y="29"/>
                  </a:cubicBezTo>
                  <a:cubicBezTo>
                    <a:pt x="326" y="12"/>
                    <a:pt x="326" y="12"/>
                    <a:pt x="326" y="12"/>
                  </a:cubicBezTo>
                  <a:cubicBezTo>
                    <a:pt x="316" y="24"/>
                    <a:pt x="316" y="24"/>
                    <a:pt x="316" y="24"/>
                  </a:cubicBezTo>
                  <a:cubicBezTo>
                    <a:pt x="308" y="19"/>
                    <a:pt x="299" y="16"/>
                    <a:pt x="290" y="15"/>
                  </a:cubicBezTo>
                  <a:cubicBezTo>
                    <a:pt x="289" y="0"/>
                    <a:pt x="289" y="0"/>
                    <a:pt x="289" y="0"/>
                  </a:cubicBezTo>
                  <a:cubicBezTo>
                    <a:pt x="263" y="1"/>
                    <a:pt x="263" y="1"/>
                    <a:pt x="263" y="1"/>
                  </a:cubicBezTo>
                  <a:cubicBezTo>
                    <a:pt x="264" y="16"/>
                    <a:pt x="264" y="16"/>
                    <a:pt x="264" y="16"/>
                  </a:cubicBezTo>
                  <a:cubicBezTo>
                    <a:pt x="255" y="19"/>
                    <a:pt x="247" y="23"/>
                    <a:pt x="239" y="29"/>
                  </a:cubicBezTo>
                  <a:cubicBezTo>
                    <a:pt x="228" y="19"/>
                    <a:pt x="228" y="19"/>
                    <a:pt x="228" y="19"/>
                  </a:cubicBezTo>
                  <a:cubicBezTo>
                    <a:pt x="211" y="38"/>
                    <a:pt x="211" y="38"/>
                    <a:pt x="211" y="38"/>
                  </a:cubicBezTo>
                  <a:cubicBezTo>
                    <a:pt x="222" y="48"/>
                    <a:pt x="222" y="48"/>
                    <a:pt x="222" y="48"/>
                  </a:cubicBezTo>
                  <a:cubicBezTo>
                    <a:pt x="218" y="56"/>
                    <a:pt x="215" y="65"/>
                    <a:pt x="213" y="74"/>
                  </a:cubicBezTo>
                  <a:cubicBezTo>
                    <a:pt x="198" y="75"/>
                    <a:pt x="198" y="75"/>
                    <a:pt x="198" y="75"/>
                  </a:cubicBezTo>
                  <a:cubicBezTo>
                    <a:pt x="200" y="101"/>
                    <a:pt x="200" y="101"/>
                    <a:pt x="200" y="101"/>
                  </a:cubicBezTo>
                  <a:cubicBezTo>
                    <a:pt x="215" y="100"/>
                    <a:pt x="215" y="100"/>
                    <a:pt x="215" y="100"/>
                  </a:cubicBezTo>
                  <a:cubicBezTo>
                    <a:pt x="218" y="109"/>
                    <a:pt x="222" y="117"/>
                    <a:pt x="227" y="125"/>
                  </a:cubicBezTo>
                  <a:cubicBezTo>
                    <a:pt x="217" y="136"/>
                    <a:pt x="217" y="136"/>
                    <a:pt x="217" y="136"/>
                  </a:cubicBezTo>
                  <a:cubicBezTo>
                    <a:pt x="237" y="153"/>
                    <a:pt x="237" y="153"/>
                    <a:pt x="237" y="153"/>
                  </a:cubicBezTo>
                  <a:cubicBezTo>
                    <a:pt x="247" y="142"/>
                    <a:pt x="247" y="142"/>
                    <a:pt x="247" y="142"/>
                  </a:cubicBezTo>
                  <a:cubicBezTo>
                    <a:pt x="255" y="146"/>
                    <a:pt x="263" y="149"/>
                    <a:pt x="273" y="151"/>
                  </a:cubicBezTo>
                  <a:cubicBezTo>
                    <a:pt x="274" y="166"/>
                    <a:pt x="274" y="166"/>
                    <a:pt x="274" y="166"/>
                  </a:cubicBezTo>
                  <a:cubicBezTo>
                    <a:pt x="300" y="164"/>
                    <a:pt x="300" y="164"/>
                    <a:pt x="300" y="164"/>
                  </a:cubicBezTo>
                  <a:cubicBezTo>
                    <a:pt x="299" y="149"/>
                    <a:pt x="299" y="149"/>
                    <a:pt x="299" y="149"/>
                  </a:cubicBezTo>
                  <a:cubicBezTo>
                    <a:pt x="308" y="147"/>
                    <a:pt x="316" y="142"/>
                    <a:pt x="323" y="137"/>
                  </a:cubicBezTo>
                  <a:cubicBezTo>
                    <a:pt x="335" y="147"/>
                    <a:pt x="335" y="147"/>
                    <a:pt x="335" y="147"/>
                  </a:cubicBezTo>
                  <a:cubicBezTo>
                    <a:pt x="352" y="127"/>
                    <a:pt x="352" y="127"/>
                    <a:pt x="352" y="127"/>
                  </a:cubicBezTo>
                  <a:cubicBezTo>
                    <a:pt x="340" y="117"/>
                    <a:pt x="340" y="117"/>
                    <a:pt x="340" y="117"/>
                  </a:cubicBezTo>
                  <a:cubicBezTo>
                    <a:pt x="345" y="110"/>
                    <a:pt x="348" y="101"/>
                    <a:pt x="349" y="91"/>
                  </a:cubicBezTo>
                  <a:close/>
                  <a:moveTo>
                    <a:pt x="285" y="135"/>
                  </a:moveTo>
                  <a:cubicBezTo>
                    <a:pt x="256" y="137"/>
                    <a:pt x="231" y="115"/>
                    <a:pt x="229" y="86"/>
                  </a:cubicBezTo>
                  <a:cubicBezTo>
                    <a:pt x="227" y="57"/>
                    <a:pt x="249" y="32"/>
                    <a:pt x="278" y="31"/>
                  </a:cubicBezTo>
                  <a:cubicBezTo>
                    <a:pt x="307" y="29"/>
                    <a:pt x="332" y="51"/>
                    <a:pt x="333" y="79"/>
                  </a:cubicBezTo>
                  <a:cubicBezTo>
                    <a:pt x="335" y="108"/>
                    <a:pt x="313" y="133"/>
                    <a:pt x="285" y="135"/>
                  </a:cubicBezTo>
                  <a:close/>
                </a:path>
              </a:pathLst>
            </a:custGeom>
            <a:solidFill>
              <a:srgbClr val="663A77"/>
            </a:solidFill>
            <a:ln>
              <a:noFill/>
            </a:ln>
            <a:effectLst/>
          </p:spPr>
          <p:txBody>
            <a:bodyPr vert="horz" wrap="square" lIns="91440" tIns="45720" rIns="91440" bIns="45720" numCol="1" anchor="t" anchorCtr="0" compatLnSpc="1"/>
            <a:p>
              <a:endParaRPr lang="zh-CN" altLang="en-US">
                <a:solidFill>
                  <a:prstClr val="black"/>
                </a:solidFill>
                <a:cs typeface="+mn-ea"/>
                <a:sym typeface="+mn-lt"/>
              </a:endParaRPr>
            </a:p>
          </p:txBody>
        </p:sp>
      </p:grpSp>
      <p:grpSp>
        <p:nvGrpSpPr>
          <p:cNvPr id="79" name="组合 78"/>
          <p:cNvGrpSpPr/>
          <p:nvPr/>
        </p:nvGrpSpPr>
        <p:grpSpPr>
          <a:xfrm>
            <a:off x="0" y="143743"/>
            <a:ext cx="2183809" cy="615896"/>
            <a:chOff x="0" y="143743"/>
            <a:chExt cx="2183809" cy="615896"/>
          </a:xfrm>
        </p:grpSpPr>
        <p:grpSp>
          <p:nvGrpSpPr>
            <p:cNvPr id="80" name="组合 79"/>
            <p:cNvGrpSpPr/>
            <p:nvPr/>
          </p:nvGrpSpPr>
          <p:grpSpPr>
            <a:xfrm>
              <a:off x="0" y="143743"/>
              <a:ext cx="2183809" cy="615896"/>
              <a:chOff x="2813949" y="1979416"/>
              <a:chExt cx="9268038" cy="2613850"/>
            </a:xfrm>
          </p:grpSpPr>
          <p:sp>
            <p:nvSpPr>
              <p:cNvPr id="83" name="Freeform 31"/>
              <p:cNvSpPr/>
              <p:nvPr/>
            </p:nvSpPr>
            <p:spPr bwMode="auto">
              <a:xfrm>
                <a:off x="4898065" y="2328687"/>
                <a:ext cx="7183922" cy="1915304"/>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solidFill>
                    <a:prstClr val="white"/>
                  </a:solidFill>
                  <a:cs typeface="+mn-ea"/>
                  <a:sym typeface="+mn-lt"/>
                </a:endParaRPr>
              </a:p>
            </p:txBody>
          </p:sp>
          <p:grpSp>
            <p:nvGrpSpPr>
              <p:cNvPr id="84" name="组合 83"/>
              <p:cNvGrpSpPr/>
              <p:nvPr/>
            </p:nvGrpSpPr>
            <p:grpSpPr>
              <a:xfrm>
                <a:off x="2813949" y="1979416"/>
                <a:ext cx="2237381" cy="2613850"/>
                <a:chOff x="2227512" y="-1419790"/>
                <a:chExt cx="1472473" cy="1720236"/>
              </a:xfrm>
            </p:grpSpPr>
            <p:sp>
              <p:nvSpPr>
                <p:cNvPr id="85" name="Freeform 26"/>
                <p:cNvSpPr/>
                <p:nvPr/>
              </p:nvSpPr>
              <p:spPr bwMode="auto">
                <a:xfrm>
                  <a:off x="2281899" y="-1381518"/>
                  <a:ext cx="1381828" cy="1643692"/>
                </a:xfrm>
                <a:custGeom>
                  <a:avLst/>
                  <a:gdLst>
                    <a:gd name="T0" fmla="*/ 120 w 256"/>
                    <a:gd name="T1" fmla="*/ 303 h 303"/>
                    <a:gd name="T2" fmla="*/ 59 w 256"/>
                    <a:gd name="T3" fmla="*/ 296 h 303"/>
                    <a:gd name="T4" fmla="*/ 6 w 256"/>
                    <a:gd name="T5" fmla="*/ 276 h 303"/>
                    <a:gd name="T6" fmla="*/ 0 w 256"/>
                    <a:gd name="T7" fmla="*/ 273 h 303"/>
                    <a:gd name="T8" fmla="*/ 38 w 256"/>
                    <a:gd name="T9" fmla="*/ 190 h 303"/>
                    <a:gd name="T10" fmla="*/ 45 w 256"/>
                    <a:gd name="T11" fmla="*/ 194 h 303"/>
                    <a:gd name="T12" fmla="*/ 80 w 256"/>
                    <a:gd name="T13" fmla="*/ 208 h 303"/>
                    <a:gd name="T14" fmla="*/ 117 w 256"/>
                    <a:gd name="T15" fmla="*/ 213 h 303"/>
                    <a:gd name="T16" fmla="*/ 140 w 256"/>
                    <a:gd name="T17" fmla="*/ 209 h 303"/>
                    <a:gd name="T18" fmla="*/ 146 w 256"/>
                    <a:gd name="T19" fmla="*/ 199 h 303"/>
                    <a:gd name="T20" fmla="*/ 120 w 256"/>
                    <a:gd name="T21" fmla="*/ 187 h 303"/>
                    <a:gd name="T22" fmla="*/ 75 w 256"/>
                    <a:gd name="T23" fmla="*/ 187 h 303"/>
                    <a:gd name="T24" fmla="*/ 75 w 256"/>
                    <a:gd name="T25" fmla="*/ 118 h 303"/>
                    <a:gd name="T26" fmla="*/ 107 w 256"/>
                    <a:gd name="T27" fmla="*/ 86 h 303"/>
                    <a:gd name="T28" fmla="*/ 16 w 256"/>
                    <a:gd name="T29" fmla="*/ 86 h 303"/>
                    <a:gd name="T30" fmla="*/ 16 w 256"/>
                    <a:gd name="T31" fmla="*/ 0 h 303"/>
                    <a:gd name="T32" fmla="*/ 241 w 256"/>
                    <a:gd name="T33" fmla="*/ 0 h 303"/>
                    <a:gd name="T34" fmla="*/ 241 w 256"/>
                    <a:gd name="T35" fmla="*/ 69 h 303"/>
                    <a:gd name="T36" fmla="*/ 195 w 256"/>
                    <a:gd name="T37" fmla="*/ 115 h 303"/>
                    <a:gd name="T38" fmla="*/ 237 w 256"/>
                    <a:gd name="T39" fmla="*/ 143 h 303"/>
                    <a:gd name="T40" fmla="*/ 256 w 256"/>
                    <a:gd name="T41" fmla="*/ 199 h 303"/>
                    <a:gd name="T42" fmla="*/ 241 w 256"/>
                    <a:gd name="T43" fmla="*/ 250 h 303"/>
                    <a:gd name="T44" fmla="*/ 195 w 256"/>
                    <a:gd name="T45" fmla="*/ 288 h 303"/>
                    <a:gd name="T46" fmla="*/ 120 w 256"/>
                    <a:gd name="T47" fmla="*/ 303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6" h="303">
                      <a:moveTo>
                        <a:pt x="120" y="303"/>
                      </a:moveTo>
                      <a:cubicBezTo>
                        <a:pt x="100" y="303"/>
                        <a:pt x="79" y="300"/>
                        <a:pt x="59" y="296"/>
                      </a:cubicBezTo>
                      <a:cubicBezTo>
                        <a:pt x="39" y="292"/>
                        <a:pt x="21" y="285"/>
                        <a:pt x="6" y="276"/>
                      </a:cubicBezTo>
                      <a:cubicBezTo>
                        <a:pt x="0" y="273"/>
                        <a:pt x="0" y="273"/>
                        <a:pt x="0" y="273"/>
                      </a:cubicBezTo>
                      <a:cubicBezTo>
                        <a:pt x="38" y="190"/>
                        <a:pt x="38" y="190"/>
                        <a:pt x="38" y="190"/>
                      </a:cubicBezTo>
                      <a:cubicBezTo>
                        <a:pt x="45" y="194"/>
                        <a:pt x="45" y="194"/>
                        <a:pt x="45" y="194"/>
                      </a:cubicBezTo>
                      <a:cubicBezTo>
                        <a:pt x="56" y="200"/>
                        <a:pt x="68" y="205"/>
                        <a:pt x="80" y="208"/>
                      </a:cubicBezTo>
                      <a:cubicBezTo>
                        <a:pt x="93" y="212"/>
                        <a:pt x="105" y="213"/>
                        <a:pt x="117" y="213"/>
                      </a:cubicBezTo>
                      <a:cubicBezTo>
                        <a:pt x="126" y="213"/>
                        <a:pt x="134" y="212"/>
                        <a:pt x="140" y="209"/>
                      </a:cubicBezTo>
                      <a:cubicBezTo>
                        <a:pt x="144" y="206"/>
                        <a:pt x="146" y="203"/>
                        <a:pt x="146" y="199"/>
                      </a:cubicBezTo>
                      <a:cubicBezTo>
                        <a:pt x="146" y="196"/>
                        <a:pt x="146" y="187"/>
                        <a:pt x="120" y="187"/>
                      </a:cubicBezTo>
                      <a:cubicBezTo>
                        <a:pt x="75" y="187"/>
                        <a:pt x="75" y="187"/>
                        <a:pt x="75" y="187"/>
                      </a:cubicBezTo>
                      <a:cubicBezTo>
                        <a:pt x="75" y="118"/>
                        <a:pt x="75" y="118"/>
                        <a:pt x="75" y="118"/>
                      </a:cubicBezTo>
                      <a:cubicBezTo>
                        <a:pt x="107" y="86"/>
                        <a:pt x="107" y="86"/>
                        <a:pt x="107" y="86"/>
                      </a:cubicBezTo>
                      <a:cubicBezTo>
                        <a:pt x="16" y="86"/>
                        <a:pt x="16" y="86"/>
                        <a:pt x="16" y="86"/>
                      </a:cubicBezTo>
                      <a:cubicBezTo>
                        <a:pt x="16" y="0"/>
                        <a:pt x="16" y="0"/>
                        <a:pt x="16" y="0"/>
                      </a:cubicBezTo>
                      <a:cubicBezTo>
                        <a:pt x="241" y="0"/>
                        <a:pt x="241" y="0"/>
                        <a:pt x="241" y="0"/>
                      </a:cubicBezTo>
                      <a:cubicBezTo>
                        <a:pt x="241" y="69"/>
                        <a:pt x="241" y="69"/>
                        <a:pt x="241" y="69"/>
                      </a:cubicBezTo>
                      <a:cubicBezTo>
                        <a:pt x="195" y="115"/>
                        <a:pt x="195" y="115"/>
                        <a:pt x="195" y="115"/>
                      </a:cubicBezTo>
                      <a:cubicBezTo>
                        <a:pt x="212" y="122"/>
                        <a:pt x="226" y="131"/>
                        <a:pt x="237" y="143"/>
                      </a:cubicBezTo>
                      <a:cubicBezTo>
                        <a:pt x="249" y="159"/>
                        <a:pt x="256" y="177"/>
                        <a:pt x="256" y="199"/>
                      </a:cubicBezTo>
                      <a:cubicBezTo>
                        <a:pt x="256" y="217"/>
                        <a:pt x="251" y="234"/>
                        <a:pt x="241" y="250"/>
                      </a:cubicBezTo>
                      <a:cubicBezTo>
                        <a:pt x="231" y="266"/>
                        <a:pt x="215" y="279"/>
                        <a:pt x="195" y="288"/>
                      </a:cubicBezTo>
                      <a:cubicBezTo>
                        <a:pt x="175" y="298"/>
                        <a:pt x="150" y="303"/>
                        <a:pt x="120" y="303"/>
                      </a:cubicBezTo>
                      <a:close/>
                    </a:path>
                  </a:pathLst>
                </a:custGeom>
                <a:solidFill>
                  <a:schemeClr val="accent6"/>
                </a:solidFill>
                <a:ln>
                  <a:noFill/>
                </a:ln>
                <a:effectLst>
                  <a:outerShdw blurRad="254000" dist="114300" dir="2700000" algn="tl" rotWithShape="0">
                    <a:prstClr val="black">
                      <a:alpha val="25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dirty="0">
                    <a:solidFill>
                      <a:prstClr val="white"/>
                    </a:solidFill>
                    <a:cs typeface="+mn-ea"/>
                    <a:sym typeface="+mn-lt"/>
                  </a:endParaRPr>
                </a:p>
              </p:txBody>
            </p:sp>
            <p:sp>
              <p:nvSpPr>
                <p:cNvPr id="86" name="Freeform 27"/>
                <p:cNvSpPr>
                  <a:spLocks noEditPoints="1"/>
                </p:cNvSpPr>
                <p:nvPr/>
              </p:nvSpPr>
              <p:spPr bwMode="auto">
                <a:xfrm>
                  <a:off x="2227512" y="-1419790"/>
                  <a:ext cx="1472473" cy="1720236"/>
                </a:xfrm>
                <a:custGeom>
                  <a:avLst/>
                  <a:gdLst>
                    <a:gd name="T0" fmla="*/ 243 w 273"/>
                    <a:gd name="T1" fmla="*/ 15 h 317"/>
                    <a:gd name="T2" fmla="*/ 243 w 273"/>
                    <a:gd name="T3" fmla="*/ 73 h 317"/>
                    <a:gd name="T4" fmla="*/ 191 w 273"/>
                    <a:gd name="T5" fmla="*/ 126 h 317"/>
                    <a:gd name="T6" fmla="*/ 241 w 273"/>
                    <a:gd name="T7" fmla="*/ 155 h 317"/>
                    <a:gd name="T8" fmla="*/ 258 w 273"/>
                    <a:gd name="T9" fmla="*/ 206 h 317"/>
                    <a:gd name="T10" fmla="*/ 245 w 273"/>
                    <a:gd name="T11" fmla="*/ 253 h 317"/>
                    <a:gd name="T12" fmla="*/ 202 w 273"/>
                    <a:gd name="T13" fmla="*/ 289 h 317"/>
                    <a:gd name="T14" fmla="*/ 130 w 273"/>
                    <a:gd name="T15" fmla="*/ 302 h 317"/>
                    <a:gd name="T16" fmla="*/ 71 w 273"/>
                    <a:gd name="T17" fmla="*/ 296 h 317"/>
                    <a:gd name="T18" fmla="*/ 19 w 273"/>
                    <a:gd name="T19" fmla="*/ 277 h 317"/>
                    <a:gd name="T20" fmla="*/ 51 w 273"/>
                    <a:gd name="T21" fmla="*/ 207 h 317"/>
                    <a:gd name="T22" fmla="*/ 88 w 273"/>
                    <a:gd name="T23" fmla="*/ 222 h 317"/>
                    <a:gd name="T24" fmla="*/ 127 w 273"/>
                    <a:gd name="T25" fmla="*/ 228 h 317"/>
                    <a:gd name="T26" fmla="*/ 153 w 273"/>
                    <a:gd name="T27" fmla="*/ 222 h 317"/>
                    <a:gd name="T28" fmla="*/ 163 w 273"/>
                    <a:gd name="T29" fmla="*/ 206 h 317"/>
                    <a:gd name="T30" fmla="*/ 130 w 273"/>
                    <a:gd name="T31" fmla="*/ 187 h 317"/>
                    <a:gd name="T32" fmla="*/ 93 w 273"/>
                    <a:gd name="T33" fmla="*/ 187 h 317"/>
                    <a:gd name="T34" fmla="*/ 93 w 273"/>
                    <a:gd name="T35" fmla="*/ 128 h 317"/>
                    <a:gd name="T36" fmla="*/ 134 w 273"/>
                    <a:gd name="T37" fmla="*/ 86 h 317"/>
                    <a:gd name="T38" fmla="*/ 34 w 273"/>
                    <a:gd name="T39" fmla="*/ 86 h 317"/>
                    <a:gd name="T40" fmla="*/ 34 w 273"/>
                    <a:gd name="T41" fmla="*/ 15 h 317"/>
                    <a:gd name="T42" fmla="*/ 243 w 273"/>
                    <a:gd name="T43" fmla="*/ 15 h 317"/>
                    <a:gd name="T44" fmla="*/ 258 w 273"/>
                    <a:gd name="T45" fmla="*/ 0 h 317"/>
                    <a:gd name="T46" fmla="*/ 243 w 273"/>
                    <a:gd name="T47" fmla="*/ 0 h 317"/>
                    <a:gd name="T48" fmla="*/ 34 w 273"/>
                    <a:gd name="T49" fmla="*/ 0 h 317"/>
                    <a:gd name="T50" fmla="*/ 19 w 273"/>
                    <a:gd name="T51" fmla="*/ 0 h 317"/>
                    <a:gd name="T52" fmla="*/ 19 w 273"/>
                    <a:gd name="T53" fmla="*/ 15 h 317"/>
                    <a:gd name="T54" fmla="*/ 19 w 273"/>
                    <a:gd name="T55" fmla="*/ 86 h 317"/>
                    <a:gd name="T56" fmla="*/ 19 w 273"/>
                    <a:gd name="T57" fmla="*/ 101 h 317"/>
                    <a:gd name="T58" fmla="*/ 34 w 273"/>
                    <a:gd name="T59" fmla="*/ 101 h 317"/>
                    <a:gd name="T60" fmla="*/ 99 w 273"/>
                    <a:gd name="T61" fmla="*/ 101 h 317"/>
                    <a:gd name="T62" fmla="*/ 82 w 273"/>
                    <a:gd name="T63" fmla="*/ 118 h 317"/>
                    <a:gd name="T64" fmla="*/ 78 w 273"/>
                    <a:gd name="T65" fmla="*/ 122 h 317"/>
                    <a:gd name="T66" fmla="*/ 78 w 273"/>
                    <a:gd name="T67" fmla="*/ 128 h 317"/>
                    <a:gd name="T68" fmla="*/ 78 w 273"/>
                    <a:gd name="T69" fmla="*/ 187 h 317"/>
                    <a:gd name="T70" fmla="*/ 78 w 273"/>
                    <a:gd name="T71" fmla="*/ 201 h 317"/>
                    <a:gd name="T72" fmla="*/ 93 w 273"/>
                    <a:gd name="T73" fmla="*/ 201 h 317"/>
                    <a:gd name="T74" fmla="*/ 130 w 273"/>
                    <a:gd name="T75" fmla="*/ 201 h 317"/>
                    <a:gd name="T76" fmla="*/ 149 w 273"/>
                    <a:gd name="T77" fmla="*/ 205 h 317"/>
                    <a:gd name="T78" fmla="*/ 149 w 273"/>
                    <a:gd name="T79" fmla="*/ 205 h 317"/>
                    <a:gd name="T80" fmla="*/ 149 w 273"/>
                    <a:gd name="T81" fmla="*/ 206 h 317"/>
                    <a:gd name="T82" fmla="*/ 146 w 273"/>
                    <a:gd name="T83" fmla="*/ 209 h 317"/>
                    <a:gd name="T84" fmla="*/ 127 w 273"/>
                    <a:gd name="T85" fmla="*/ 213 h 317"/>
                    <a:gd name="T86" fmla="*/ 92 w 273"/>
                    <a:gd name="T87" fmla="*/ 208 h 317"/>
                    <a:gd name="T88" fmla="*/ 59 w 273"/>
                    <a:gd name="T89" fmla="*/ 194 h 317"/>
                    <a:gd name="T90" fmla="*/ 45 w 273"/>
                    <a:gd name="T91" fmla="*/ 186 h 317"/>
                    <a:gd name="T92" fmla="*/ 38 w 273"/>
                    <a:gd name="T93" fmla="*/ 201 h 317"/>
                    <a:gd name="T94" fmla="*/ 6 w 273"/>
                    <a:gd name="T95" fmla="*/ 271 h 317"/>
                    <a:gd name="T96" fmla="*/ 0 w 273"/>
                    <a:gd name="T97" fmla="*/ 283 h 317"/>
                    <a:gd name="T98" fmla="*/ 12 w 273"/>
                    <a:gd name="T99" fmla="*/ 290 h 317"/>
                    <a:gd name="T100" fmla="*/ 68 w 273"/>
                    <a:gd name="T101" fmla="*/ 310 h 317"/>
                    <a:gd name="T102" fmla="*/ 130 w 273"/>
                    <a:gd name="T103" fmla="*/ 317 h 317"/>
                    <a:gd name="T104" fmla="*/ 208 w 273"/>
                    <a:gd name="T105" fmla="*/ 302 h 317"/>
                    <a:gd name="T106" fmla="*/ 257 w 273"/>
                    <a:gd name="T107" fmla="*/ 261 h 317"/>
                    <a:gd name="T108" fmla="*/ 273 w 273"/>
                    <a:gd name="T109" fmla="*/ 206 h 317"/>
                    <a:gd name="T110" fmla="*/ 252 w 273"/>
                    <a:gd name="T111" fmla="*/ 146 h 317"/>
                    <a:gd name="T112" fmla="*/ 218 w 273"/>
                    <a:gd name="T113" fmla="*/ 120 h 317"/>
                    <a:gd name="T114" fmla="*/ 254 w 273"/>
                    <a:gd name="T115" fmla="*/ 83 h 317"/>
                    <a:gd name="T116" fmla="*/ 258 w 273"/>
                    <a:gd name="T117" fmla="*/ 79 h 317"/>
                    <a:gd name="T118" fmla="*/ 258 w 273"/>
                    <a:gd name="T119" fmla="*/ 73 h 317"/>
                    <a:gd name="T120" fmla="*/ 258 w 273"/>
                    <a:gd name="T121" fmla="*/ 15 h 317"/>
                    <a:gd name="T122" fmla="*/ 258 w 273"/>
                    <a:gd name="T123"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3" h="317">
                      <a:moveTo>
                        <a:pt x="243" y="15"/>
                      </a:moveTo>
                      <a:cubicBezTo>
                        <a:pt x="243" y="73"/>
                        <a:pt x="243" y="73"/>
                        <a:pt x="243" y="73"/>
                      </a:cubicBezTo>
                      <a:cubicBezTo>
                        <a:pt x="191" y="126"/>
                        <a:pt x="191" y="126"/>
                        <a:pt x="191" y="126"/>
                      </a:cubicBezTo>
                      <a:cubicBezTo>
                        <a:pt x="213" y="131"/>
                        <a:pt x="229" y="141"/>
                        <a:pt x="241" y="155"/>
                      </a:cubicBezTo>
                      <a:cubicBezTo>
                        <a:pt x="253" y="169"/>
                        <a:pt x="258" y="186"/>
                        <a:pt x="258" y="206"/>
                      </a:cubicBezTo>
                      <a:cubicBezTo>
                        <a:pt x="258" y="223"/>
                        <a:pt x="254" y="238"/>
                        <a:pt x="245" y="253"/>
                      </a:cubicBezTo>
                      <a:cubicBezTo>
                        <a:pt x="235" y="268"/>
                        <a:pt x="221" y="279"/>
                        <a:pt x="202" y="289"/>
                      </a:cubicBezTo>
                      <a:cubicBezTo>
                        <a:pt x="183" y="298"/>
                        <a:pt x="159" y="302"/>
                        <a:pt x="130" y="302"/>
                      </a:cubicBezTo>
                      <a:cubicBezTo>
                        <a:pt x="110" y="302"/>
                        <a:pt x="90" y="300"/>
                        <a:pt x="71" y="296"/>
                      </a:cubicBezTo>
                      <a:cubicBezTo>
                        <a:pt x="51" y="292"/>
                        <a:pt x="34" y="285"/>
                        <a:pt x="19" y="277"/>
                      </a:cubicBezTo>
                      <a:cubicBezTo>
                        <a:pt x="51" y="207"/>
                        <a:pt x="51" y="207"/>
                        <a:pt x="51" y="207"/>
                      </a:cubicBezTo>
                      <a:cubicBezTo>
                        <a:pt x="63" y="214"/>
                        <a:pt x="75" y="219"/>
                        <a:pt x="88" y="222"/>
                      </a:cubicBezTo>
                      <a:cubicBezTo>
                        <a:pt x="102" y="226"/>
                        <a:pt x="114" y="228"/>
                        <a:pt x="127" y="228"/>
                      </a:cubicBezTo>
                      <a:cubicBezTo>
                        <a:pt x="138" y="228"/>
                        <a:pt x="147" y="226"/>
                        <a:pt x="153" y="222"/>
                      </a:cubicBezTo>
                      <a:cubicBezTo>
                        <a:pt x="160" y="218"/>
                        <a:pt x="163" y="213"/>
                        <a:pt x="163" y="206"/>
                      </a:cubicBezTo>
                      <a:cubicBezTo>
                        <a:pt x="163" y="193"/>
                        <a:pt x="152" y="187"/>
                        <a:pt x="130" y="187"/>
                      </a:cubicBezTo>
                      <a:cubicBezTo>
                        <a:pt x="93" y="187"/>
                        <a:pt x="93" y="187"/>
                        <a:pt x="93" y="187"/>
                      </a:cubicBezTo>
                      <a:cubicBezTo>
                        <a:pt x="93" y="128"/>
                        <a:pt x="93" y="128"/>
                        <a:pt x="93" y="128"/>
                      </a:cubicBezTo>
                      <a:cubicBezTo>
                        <a:pt x="134" y="86"/>
                        <a:pt x="134" y="86"/>
                        <a:pt x="134" y="86"/>
                      </a:cubicBezTo>
                      <a:cubicBezTo>
                        <a:pt x="34" y="86"/>
                        <a:pt x="34" y="86"/>
                        <a:pt x="34" y="86"/>
                      </a:cubicBezTo>
                      <a:cubicBezTo>
                        <a:pt x="34" y="15"/>
                        <a:pt x="34" y="15"/>
                        <a:pt x="34" y="15"/>
                      </a:cubicBezTo>
                      <a:cubicBezTo>
                        <a:pt x="243" y="15"/>
                        <a:pt x="243" y="15"/>
                        <a:pt x="243" y="15"/>
                      </a:cubicBezTo>
                      <a:moveTo>
                        <a:pt x="258" y="0"/>
                      </a:moveTo>
                      <a:cubicBezTo>
                        <a:pt x="243" y="0"/>
                        <a:pt x="243" y="0"/>
                        <a:pt x="243" y="0"/>
                      </a:cubicBezTo>
                      <a:cubicBezTo>
                        <a:pt x="34" y="0"/>
                        <a:pt x="34" y="0"/>
                        <a:pt x="34" y="0"/>
                      </a:cubicBezTo>
                      <a:cubicBezTo>
                        <a:pt x="19" y="0"/>
                        <a:pt x="19" y="0"/>
                        <a:pt x="19" y="0"/>
                      </a:cubicBezTo>
                      <a:cubicBezTo>
                        <a:pt x="19" y="15"/>
                        <a:pt x="19" y="15"/>
                        <a:pt x="19" y="15"/>
                      </a:cubicBezTo>
                      <a:cubicBezTo>
                        <a:pt x="19" y="86"/>
                        <a:pt x="19" y="86"/>
                        <a:pt x="19" y="86"/>
                      </a:cubicBezTo>
                      <a:cubicBezTo>
                        <a:pt x="19" y="101"/>
                        <a:pt x="19" y="101"/>
                        <a:pt x="19" y="101"/>
                      </a:cubicBezTo>
                      <a:cubicBezTo>
                        <a:pt x="34" y="101"/>
                        <a:pt x="34" y="101"/>
                        <a:pt x="34" y="101"/>
                      </a:cubicBezTo>
                      <a:cubicBezTo>
                        <a:pt x="99" y="101"/>
                        <a:pt x="99" y="101"/>
                        <a:pt x="99" y="101"/>
                      </a:cubicBezTo>
                      <a:cubicBezTo>
                        <a:pt x="82" y="118"/>
                        <a:pt x="82" y="118"/>
                        <a:pt x="82" y="118"/>
                      </a:cubicBezTo>
                      <a:cubicBezTo>
                        <a:pt x="78" y="122"/>
                        <a:pt x="78" y="122"/>
                        <a:pt x="78" y="122"/>
                      </a:cubicBezTo>
                      <a:cubicBezTo>
                        <a:pt x="78" y="128"/>
                        <a:pt x="78" y="128"/>
                        <a:pt x="78" y="128"/>
                      </a:cubicBezTo>
                      <a:cubicBezTo>
                        <a:pt x="78" y="187"/>
                        <a:pt x="78" y="187"/>
                        <a:pt x="78" y="187"/>
                      </a:cubicBezTo>
                      <a:cubicBezTo>
                        <a:pt x="78" y="201"/>
                        <a:pt x="78" y="201"/>
                        <a:pt x="78" y="201"/>
                      </a:cubicBezTo>
                      <a:cubicBezTo>
                        <a:pt x="93" y="201"/>
                        <a:pt x="93" y="201"/>
                        <a:pt x="93" y="201"/>
                      </a:cubicBezTo>
                      <a:cubicBezTo>
                        <a:pt x="130" y="201"/>
                        <a:pt x="130" y="201"/>
                        <a:pt x="130" y="201"/>
                      </a:cubicBezTo>
                      <a:cubicBezTo>
                        <a:pt x="145" y="201"/>
                        <a:pt x="149" y="205"/>
                        <a:pt x="149" y="205"/>
                      </a:cubicBezTo>
                      <a:cubicBezTo>
                        <a:pt x="149" y="205"/>
                        <a:pt x="149" y="205"/>
                        <a:pt x="149" y="205"/>
                      </a:cubicBezTo>
                      <a:cubicBezTo>
                        <a:pt x="149" y="205"/>
                        <a:pt x="149" y="205"/>
                        <a:pt x="149" y="206"/>
                      </a:cubicBezTo>
                      <a:cubicBezTo>
                        <a:pt x="149" y="207"/>
                        <a:pt x="149" y="208"/>
                        <a:pt x="146" y="209"/>
                      </a:cubicBezTo>
                      <a:cubicBezTo>
                        <a:pt x="142" y="212"/>
                        <a:pt x="135" y="213"/>
                        <a:pt x="127" y="213"/>
                      </a:cubicBezTo>
                      <a:cubicBezTo>
                        <a:pt x="116" y="213"/>
                        <a:pt x="104" y="211"/>
                        <a:pt x="92" y="208"/>
                      </a:cubicBezTo>
                      <a:cubicBezTo>
                        <a:pt x="80" y="205"/>
                        <a:pt x="69" y="200"/>
                        <a:pt x="59" y="194"/>
                      </a:cubicBezTo>
                      <a:cubicBezTo>
                        <a:pt x="45" y="186"/>
                        <a:pt x="45" y="186"/>
                        <a:pt x="45" y="186"/>
                      </a:cubicBezTo>
                      <a:cubicBezTo>
                        <a:pt x="38" y="201"/>
                        <a:pt x="38" y="201"/>
                        <a:pt x="38" y="201"/>
                      </a:cubicBezTo>
                      <a:cubicBezTo>
                        <a:pt x="6" y="271"/>
                        <a:pt x="6" y="271"/>
                        <a:pt x="6" y="271"/>
                      </a:cubicBezTo>
                      <a:cubicBezTo>
                        <a:pt x="0" y="283"/>
                        <a:pt x="0" y="283"/>
                        <a:pt x="0" y="283"/>
                      </a:cubicBezTo>
                      <a:cubicBezTo>
                        <a:pt x="12" y="290"/>
                        <a:pt x="12" y="290"/>
                        <a:pt x="12" y="290"/>
                      </a:cubicBezTo>
                      <a:cubicBezTo>
                        <a:pt x="28" y="299"/>
                        <a:pt x="47" y="306"/>
                        <a:pt x="68" y="310"/>
                      </a:cubicBezTo>
                      <a:cubicBezTo>
                        <a:pt x="88" y="315"/>
                        <a:pt x="109" y="317"/>
                        <a:pt x="130" y="317"/>
                      </a:cubicBezTo>
                      <a:cubicBezTo>
                        <a:pt x="161" y="317"/>
                        <a:pt x="187" y="312"/>
                        <a:pt x="208" y="302"/>
                      </a:cubicBezTo>
                      <a:cubicBezTo>
                        <a:pt x="230" y="292"/>
                        <a:pt x="246" y="278"/>
                        <a:pt x="257" y="261"/>
                      </a:cubicBezTo>
                      <a:cubicBezTo>
                        <a:pt x="268" y="244"/>
                        <a:pt x="273" y="225"/>
                        <a:pt x="273" y="206"/>
                      </a:cubicBezTo>
                      <a:cubicBezTo>
                        <a:pt x="273" y="183"/>
                        <a:pt x="266" y="162"/>
                        <a:pt x="252" y="146"/>
                      </a:cubicBezTo>
                      <a:cubicBezTo>
                        <a:pt x="243" y="135"/>
                        <a:pt x="232" y="126"/>
                        <a:pt x="218" y="120"/>
                      </a:cubicBezTo>
                      <a:cubicBezTo>
                        <a:pt x="254" y="83"/>
                        <a:pt x="254" y="83"/>
                        <a:pt x="254" y="83"/>
                      </a:cubicBezTo>
                      <a:cubicBezTo>
                        <a:pt x="258" y="79"/>
                        <a:pt x="258" y="79"/>
                        <a:pt x="258" y="79"/>
                      </a:cubicBezTo>
                      <a:cubicBezTo>
                        <a:pt x="258" y="73"/>
                        <a:pt x="258" y="73"/>
                        <a:pt x="258" y="73"/>
                      </a:cubicBezTo>
                      <a:cubicBezTo>
                        <a:pt x="258" y="15"/>
                        <a:pt x="258" y="15"/>
                        <a:pt x="258" y="15"/>
                      </a:cubicBezTo>
                      <a:cubicBezTo>
                        <a:pt x="258" y="0"/>
                        <a:pt x="258" y="0"/>
                        <a:pt x="258" y="0"/>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grpSp>
        </p:grpSp>
        <p:sp>
          <p:nvSpPr>
            <p:cNvPr id="82" name="文本框 81"/>
            <p:cNvSpPr txBox="1"/>
            <p:nvPr/>
          </p:nvSpPr>
          <p:spPr>
            <a:xfrm>
              <a:off x="689370" y="333768"/>
              <a:ext cx="1296144" cy="383540"/>
            </a:xfrm>
            <a:prstGeom prst="rect">
              <a:avLst/>
            </a:prstGeom>
            <a:noFill/>
          </p:spPr>
          <p:txBody>
            <a:bodyPr wrap="square" rtlCol="0">
              <a:spAutoFit/>
            </a:bodyPr>
            <a:p>
              <a:r>
                <a:rPr lang="zh-CN" altLang="en-US" dirty="0">
                  <a:solidFill>
                    <a:schemeClr val="accent6"/>
                  </a:solidFill>
                  <a:cs typeface="+mn-ea"/>
                  <a:sym typeface="+mn-lt"/>
                </a:rPr>
                <a:t>成果展示</a:t>
              </a:r>
              <a:endParaRPr lang="zh-CN" altLang="en-US" dirty="0">
                <a:solidFill>
                  <a:schemeClr val="accent6"/>
                </a:solidFill>
                <a:cs typeface="+mn-ea"/>
                <a:sym typeface="+mn-lt"/>
              </a:endParaRPr>
            </a:p>
          </p:txBody>
        </p:sp>
      </p:grpSp>
      <p:sp>
        <p:nvSpPr>
          <p:cNvPr id="172" name="文本框 112"/>
          <p:cNvSpPr txBox="1"/>
          <p:nvPr/>
        </p:nvSpPr>
        <p:spPr>
          <a:xfrm>
            <a:off x="3963035" y="299085"/>
            <a:ext cx="3939540" cy="460375"/>
          </a:xfrm>
          <a:prstGeom prst="rect">
            <a:avLst/>
          </a:prstGeom>
          <a:noFill/>
        </p:spPr>
        <p:txBody>
          <a:bodyPr wrap="square" rtlCol="0">
            <a:spAutoFit/>
          </a:bodyPr>
          <a:p>
            <a:r>
              <a:rPr lang="zh-CN" altLang="en-US" sz="2400" b="1" dirty="0">
                <a:solidFill>
                  <a:srgbClr val="663A77"/>
                </a:solidFill>
                <a:cs typeface="+mn-ea"/>
                <a:sym typeface="+mn-lt"/>
              </a:rPr>
              <a:t>用例三  站点使用频率</a:t>
            </a:r>
            <a:endParaRPr lang="zh-CN" altLang="en-US" sz="2400" b="1" dirty="0">
              <a:solidFill>
                <a:srgbClr val="663A77"/>
              </a:solidFill>
              <a:cs typeface="+mn-ea"/>
              <a:sym typeface="+mn-lt"/>
            </a:endParaRPr>
          </a:p>
        </p:txBody>
      </p:sp>
      <p:pic>
        <p:nvPicPr>
          <p:cNvPr id="2" name="图片 1" descr="@[SGIH3TJ(P`UI9E[NKY721"/>
          <p:cNvPicPr>
            <a:picLocks noChangeAspect="1"/>
          </p:cNvPicPr>
          <p:nvPr/>
        </p:nvPicPr>
        <p:blipFill>
          <a:blip r:embed="rId1"/>
          <a:stretch>
            <a:fillRect/>
          </a:stretch>
        </p:blipFill>
        <p:spPr>
          <a:xfrm>
            <a:off x="749300" y="1343025"/>
            <a:ext cx="7452055" cy="4191788"/>
          </a:xfrm>
          <a:prstGeom prst="rect">
            <a:avLst/>
          </a:prstGeom>
        </p:spPr>
      </p:pic>
      <p:sp>
        <p:nvSpPr>
          <p:cNvPr id="149" name="文本框 134"/>
          <p:cNvSpPr txBox="1"/>
          <p:nvPr/>
        </p:nvSpPr>
        <p:spPr>
          <a:xfrm>
            <a:off x="8201657" y="3314698"/>
            <a:ext cx="1700018" cy="337185"/>
          </a:xfrm>
          <a:prstGeom prst="rect">
            <a:avLst/>
          </a:prstGeom>
          <a:noFill/>
        </p:spPr>
        <p:txBody>
          <a:bodyPr wrap="square" rtlCol="0">
            <a:spAutoFit/>
          </a:bodyPr>
          <a:p>
            <a:r>
              <a:rPr lang="zh-CN" altLang="en-US" sz="1600" dirty="0">
                <a:solidFill>
                  <a:schemeClr val="tx1">
                    <a:lumMod val="75000"/>
                    <a:lumOff val="25000"/>
                  </a:schemeClr>
                </a:solidFill>
                <a:cs typeface="+mn-ea"/>
                <a:sym typeface="+mn-lt"/>
              </a:rPr>
              <a:t>分析用例三</a:t>
            </a:r>
            <a:endParaRPr lang="zh-CN" altLang="en-US" sz="1600" dirty="0">
              <a:solidFill>
                <a:schemeClr val="tx1">
                  <a:lumMod val="75000"/>
                  <a:lumOff val="25000"/>
                </a:schemeClr>
              </a:solidFill>
              <a:cs typeface="+mn-ea"/>
              <a:sym typeface="+mn-lt"/>
            </a:endParaRPr>
          </a:p>
        </p:txBody>
      </p:sp>
      <p:sp>
        <p:nvSpPr>
          <p:cNvPr id="150" name="文本框 135"/>
          <p:cNvSpPr txBox="1"/>
          <p:nvPr/>
        </p:nvSpPr>
        <p:spPr>
          <a:xfrm>
            <a:off x="8135933" y="3651658"/>
            <a:ext cx="4241853" cy="368300"/>
          </a:xfrm>
          <a:prstGeom prst="rect">
            <a:avLst/>
          </a:prstGeom>
          <a:noFill/>
        </p:spPr>
        <p:txBody>
          <a:bodyPr wrap="square" rtlCol="0">
            <a:spAutoFit/>
          </a:bodyPr>
          <a:p>
            <a:pPr algn="just">
              <a:lnSpc>
                <a:spcPct val="150000"/>
              </a:lnSpc>
            </a:pPr>
            <a:r>
              <a:rPr lang="zh-CN" altLang="en-US" sz="1200" dirty="0">
                <a:solidFill>
                  <a:schemeClr val="tx1">
                    <a:lumMod val="75000"/>
                    <a:lumOff val="25000"/>
                  </a:schemeClr>
                </a:solidFill>
                <a:cs typeface="+mn-ea"/>
                <a:sym typeface="+mn-lt"/>
              </a:rPr>
              <a:t>可以明显看出车辆使用情况与站点地理位置有关。</a:t>
            </a:r>
            <a:endParaRPr lang="zh-CN" altLang="en-US" sz="1200" dirty="0">
              <a:solidFill>
                <a:schemeClr val="tx1">
                  <a:lumMod val="75000"/>
                  <a:lumOff val="25000"/>
                </a:schemeClr>
              </a:solidFill>
              <a:cs typeface="+mn-ea"/>
              <a:sym typeface="+mn-lt"/>
            </a:endParaRPr>
          </a:p>
        </p:txBody>
      </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par>
                          <p:cTn id="15" fill="hold">
                            <p:stCondLst>
                              <p:cond delay="1500"/>
                            </p:stCondLst>
                            <p:childTnLst>
                              <p:par>
                                <p:cTn id="16" presetID="1" presetClass="entr" presetSubtype="0" fill="hold" grpId="0" nodeType="afterEffect">
                                  <p:stCondLst>
                                    <p:cond delay="0"/>
                                  </p:stCondLst>
                                  <p:childTnLst>
                                    <p:set>
                                      <p:cBhvr>
                                        <p:cTn id="17" dur="1" fill="hold">
                                          <p:stCondLst>
                                            <p:cond delay="0"/>
                                          </p:stCondLst>
                                        </p:cTn>
                                        <p:tgtEl>
                                          <p:spTgt spid="149"/>
                                        </p:tgtEl>
                                        <p:attrNameLst>
                                          <p:attrName>style.visibility</p:attrName>
                                        </p:attrNameLst>
                                      </p:cBhvr>
                                      <p:to>
                                        <p:strVal val="visible"/>
                                      </p:to>
                                    </p:set>
                                  </p:childTnLst>
                                </p:cTn>
                              </p:par>
                            </p:childTnLst>
                          </p:cTn>
                        </p:par>
                        <p:par>
                          <p:cTn id="18" fill="hold">
                            <p:stCondLst>
                              <p:cond delay="1500"/>
                            </p:stCondLst>
                            <p:childTnLst>
                              <p:par>
                                <p:cTn id="19" presetID="1" presetClass="entr" presetSubtype="0" fill="hold" grpId="0" nodeType="afterEffect">
                                  <p:stCondLst>
                                    <p:cond delay="0"/>
                                  </p:stCondLst>
                                  <p:childTnLst>
                                    <p:set>
                                      <p:cBhvr>
                                        <p:cTn id="20" dur="1" fill="hold">
                                          <p:stCondLst>
                                            <p:cond delay="0"/>
                                          </p:stCondLst>
                                        </p:cTn>
                                        <p:tgtEl>
                                          <p:spTgt spid="1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0"/>
      <p:bldP spid="15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 name="组合 7"/>
          <p:cNvGrpSpPr/>
          <p:nvPr/>
        </p:nvGrpSpPr>
        <p:grpSpPr>
          <a:xfrm>
            <a:off x="2680164" y="69342"/>
            <a:ext cx="1114132" cy="1295559"/>
            <a:chOff x="5707209" y="1070102"/>
            <a:chExt cx="1114132" cy="1295559"/>
          </a:xfrm>
        </p:grpSpPr>
        <p:grpSp>
          <p:nvGrpSpPr>
            <p:cNvPr id="136" name="组合 135"/>
            <p:cNvGrpSpPr/>
            <p:nvPr/>
          </p:nvGrpSpPr>
          <p:grpSpPr>
            <a:xfrm>
              <a:off x="5707209" y="1070102"/>
              <a:ext cx="1114132" cy="1295559"/>
              <a:chOff x="3295850" y="2065379"/>
              <a:chExt cx="3592274" cy="4177307"/>
            </a:xfrm>
          </p:grpSpPr>
          <p:sp>
            <p:nvSpPr>
              <p:cNvPr id="137" name="圆角矩形 136"/>
              <p:cNvSpPr/>
              <p:nvPr/>
            </p:nvSpPr>
            <p:spPr>
              <a:xfrm rot="2760000">
                <a:off x="3283362" y="2637924"/>
                <a:ext cx="4177307" cy="3032217"/>
              </a:xfrm>
              <a:prstGeom prst="roundRect">
                <a:avLst>
                  <a:gd name="adj" fmla="val 47577"/>
                </a:avLst>
              </a:prstGeom>
              <a:gradFill>
                <a:gsLst>
                  <a:gs pos="0">
                    <a:schemeClr val="tx1"/>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138" name="Freeform 5"/>
              <p:cNvSpPr/>
              <p:nvPr/>
            </p:nvSpPr>
            <p:spPr bwMode="auto">
              <a:xfrm rot="10800000">
                <a:off x="3295850" y="2263222"/>
                <a:ext cx="2643765" cy="234315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73000">
                    <a:srgbClr val="ECECEC"/>
                  </a:gs>
                  <a:gs pos="100000">
                    <a:srgbClr val="D9D9D9"/>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203200" dist="63500" dir="2700000" algn="tl" rotWithShape="0">
                  <a:prstClr val="black">
                    <a:alpha val="32000"/>
                  </a:prstClr>
                </a:outerShdw>
              </a:effectLst>
            </p:spPr>
            <p:txBody>
              <a:bodyPr vert="horz" wrap="square" lIns="91440" tIns="45720" rIns="91440" bIns="45720" numCol="1" anchor="t" anchorCtr="0" compatLnSpc="1"/>
              <a:p>
                <a:endParaRPr lang="zh-CN" altLang="en-US">
                  <a:solidFill>
                    <a:prstClr val="black"/>
                  </a:solidFill>
                  <a:cs typeface="+mn-ea"/>
                  <a:sym typeface="+mn-lt"/>
                </a:endParaRPr>
              </a:p>
            </p:txBody>
          </p:sp>
          <p:sp>
            <p:nvSpPr>
              <p:cNvPr id="139" name="圆角矩形 138"/>
              <p:cNvSpPr/>
              <p:nvPr/>
            </p:nvSpPr>
            <p:spPr>
              <a:xfrm rot="2760000">
                <a:off x="3499201" y="2940762"/>
                <a:ext cx="3639373" cy="2369532"/>
              </a:xfrm>
              <a:prstGeom prst="roundRect">
                <a:avLst>
                  <a:gd name="adj" fmla="val 47577"/>
                </a:avLst>
              </a:prstGeom>
              <a:gradFill>
                <a:gsLst>
                  <a:gs pos="0">
                    <a:schemeClr val="tx1">
                      <a:alpha val="66000"/>
                    </a:schemeClr>
                  </a:gs>
                  <a:gs pos="100000">
                    <a:srgbClr val="E8E8E8">
                      <a:alpha val="0"/>
                    </a:srgbClr>
                  </a:gs>
                </a:gsLst>
                <a:lin ang="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140" name="Freeform 5"/>
              <p:cNvSpPr/>
              <p:nvPr/>
            </p:nvSpPr>
            <p:spPr bwMode="auto">
              <a:xfrm rot="10800000">
                <a:off x="3589408" y="2523401"/>
                <a:ext cx="2056648" cy="182279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19050">
                <a:gradFill flip="none" rotWithShape="1">
                  <a:gsLst>
                    <a:gs pos="29000">
                      <a:srgbClr val="E0E0E0"/>
                    </a:gs>
                    <a:gs pos="0">
                      <a:srgbClr val="999999"/>
                    </a:gs>
                    <a:gs pos="83000">
                      <a:schemeClr val="bg1"/>
                    </a:gs>
                  </a:gsLst>
                  <a:lin ang="2700000" scaled="1"/>
                  <a:tileRect/>
                </a:gradFill>
              </a:ln>
              <a:effectLst>
                <a:outerShdw blurRad="152400" dist="38100" dir="2700000" algn="tl" rotWithShape="0">
                  <a:prstClr val="black">
                    <a:alpha val="33000"/>
                  </a:prstClr>
                </a:outerShdw>
              </a:effectLst>
            </p:spPr>
            <p:txBody>
              <a:bodyPr vert="horz" wrap="square" lIns="91440" tIns="45720" rIns="91440" bIns="45720" numCol="1" anchor="t" anchorCtr="0" compatLnSpc="1"/>
              <a:p>
                <a:endParaRPr lang="zh-CN" altLang="en-US">
                  <a:solidFill>
                    <a:prstClr val="black"/>
                  </a:solidFill>
                  <a:cs typeface="+mn-ea"/>
                  <a:sym typeface="+mn-lt"/>
                </a:endParaRPr>
              </a:p>
            </p:txBody>
          </p:sp>
        </p:grpSp>
        <p:grpSp>
          <p:nvGrpSpPr>
            <p:cNvPr id="148" name="组合 147"/>
            <p:cNvGrpSpPr/>
            <p:nvPr/>
          </p:nvGrpSpPr>
          <p:grpSpPr>
            <a:xfrm>
              <a:off x="5953535" y="1307600"/>
              <a:ext cx="328736" cy="370991"/>
              <a:chOff x="10815638" y="1174750"/>
              <a:chExt cx="728663" cy="822325"/>
            </a:xfrm>
            <a:solidFill>
              <a:srgbClr val="FFB850"/>
            </a:solidFill>
          </p:grpSpPr>
          <p:sp>
            <p:nvSpPr>
              <p:cNvPr id="149" name="Freeform 33"/>
              <p:cNvSpPr>
                <a:spLocks noEditPoints="1"/>
              </p:cNvSpPr>
              <p:nvPr/>
            </p:nvSpPr>
            <p:spPr bwMode="auto">
              <a:xfrm>
                <a:off x="10815638" y="1174750"/>
                <a:ext cx="728663" cy="822325"/>
              </a:xfrm>
              <a:custGeom>
                <a:avLst/>
                <a:gdLst>
                  <a:gd name="T0" fmla="*/ 103 w 194"/>
                  <a:gd name="T1" fmla="*/ 26 h 219"/>
                  <a:gd name="T2" fmla="*/ 103 w 194"/>
                  <a:gd name="T3" fmla="*/ 18 h 219"/>
                  <a:gd name="T4" fmla="*/ 120 w 194"/>
                  <a:gd name="T5" fmla="*/ 18 h 219"/>
                  <a:gd name="T6" fmla="*/ 120 w 194"/>
                  <a:gd name="T7" fmla="*/ 0 h 219"/>
                  <a:gd name="T8" fmla="*/ 74 w 194"/>
                  <a:gd name="T9" fmla="*/ 0 h 219"/>
                  <a:gd name="T10" fmla="*/ 74 w 194"/>
                  <a:gd name="T11" fmla="*/ 18 h 219"/>
                  <a:gd name="T12" fmla="*/ 91 w 194"/>
                  <a:gd name="T13" fmla="*/ 18 h 219"/>
                  <a:gd name="T14" fmla="*/ 91 w 194"/>
                  <a:gd name="T15" fmla="*/ 26 h 219"/>
                  <a:gd name="T16" fmla="*/ 0 w 194"/>
                  <a:gd name="T17" fmla="*/ 122 h 219"/>
                  <a:gd name="T18" fmla="*/ 97 w 194"/>
                  <a:gd name="T19" fmla="*/ 219 h 219"/>
                  <a:gd name="T20" fmla="*/ 194 w 194"/>
                  <a:gd name="T21" fmla="*/ 122 h 219"/>
                  <a:gd name="T22" fmla="*/ 103 w 194"/>
                  <a:gd name="T23" fmla="*/ 26 h 219"/>
                  <a:gd name="T24" fmla="*/ 158 w 194"/>
                  <a:gd name="T25" fmla="*/ 180 h 219"/>
                  <a:gd name="T26" fmla="*/ 145 w 194"/>
                  <a:gd name="T27" fmla="*/ 167 h 219"/>
                  <a:gd name="T28" fmla="*/ 142 w 194"/>
                  <a:gd name="T29" fmla="*/ 171 h 219"/>
                  <a:gd name="T30" fmla="*/ 154 w 194"/>
                  <a:gd name="T31" fmla="*/ 183 h 219"/>
                  <a:gd name="T32" fmla="*/ 100 w 194"/>
                  <a:gd name="T33" fmla="*/ 206 h 219"/>
                  <a:gd name="T34" fmla="*/ 100 w 194"/>
                  <a:gd name="T35" fmla="*/ 188 h 219"/>
                  <a:gd name="T36" fmla="*/ 95 w 194"/>
                  <a:gd name="T37" fmla="*/ 188 h 219"/>
                  <a:gd name="T38" fmla="*/ 95 w 194"/>
                  <a:gd name="T39" fmla="*/ 206 h 219"/>
                  <a:gd name="T40" fmla="*/ 40 w 194"/>
                  <a:gd name="T41" fmla="*/ 183 h 219"/>
                  <a:gd name="T42" fmla="*/ 52 w 194"/>
                  <a:gd name="T43" fmla="*/ 171 h 219"/>
                  <a:gd name="T44" fmla="*/ 49 w 194"/>
                  <a:gd name="T45" fmla="*/ 167 h 219"/>
                  <a:gd name="T46" fmla="*/ 36 w 194"/>
                  <a:gd name="T47" fmla="*/ 180 h 219"/>
                  <a:gd name="T48" fmla="*/ 14 w 194"/>
                  <a:gd name="T49" fmla="*/ 125 h 219"/>
                  <a:gd name="T50" fmla="*/ 31 w 194"/>
                  <a:gd name="T51" fmla="*/ 125 h 219"/>
                  <a:gd name="T52" fmla="*/ 31 w 194"/>
                  <a:gd name="T53" fmla="*/ 120 h 219"/>
                  <a:gd name="T54" fmla="*/ 14 w 194"/>
                  <a:gd name="T55" fmla="*/ 120 h 219"/>
                  <a:gd name="T56" fmla="*/ 36 w 194"/>
                  <a:gd name="T57" fmla="*/ 65 h 219"/>
                  <a:gd name="T58" fmla="*/ 49 w 194"/>
                  <a:gd name="T59" fmla="*/ 78 h 219"/>
                  <a:gd name="T60" fmla="*/ 52 w 194"/>
                  <a:gd name="T61" fmla="*/ 74 h 219"/>
                  <a:gd name="T62" fmla="*/ 40 w 194"/>
                  <a:gd name="T63" fmla="*/ 62 h 219"/>
                  <a:gd name="T64" fmla="*/ 95 w 194"/>
                  <a:gd name="T65" fmla="*/ 39 h 219"/>
                  <a:gd name="T66" fmla="*/ 95 w 194"/>
                  <a:gd name="T67" fmla="*/ 56 h 219"/>
                  <a:gd name="T68" fmla="*/ 100 w 194"/>
                  <a:gd name="T69" fmla="*/ 56 h 219"/>
                  <a:gd name="T70" fmla="*/ 100 w 194"/>
                  <a:gd name="T71" fmla="*/ 39 h 219"/>
                  <a:gd name="T72" fmla="*/ 154 w 194"/>
                  <a:gd name="T73" fmla="*/ 62 h 219"/>
                  <a:gd name="T74" fmla="*/ 142 w 194"/>
                  <a:gd name="T75" fmla="*/ 74 h 219"/>
                  <a:gd name="T76" fmla="*/ 145 w 194"/>
                  <a:gd name="T77" fmla="*/ 78 h 219"/>
                  <a:gd name="T78" fmla="*/ 158 w 194"/>
                  <a:gd name="T79" fmla="*/ 65 h 219"/>
                  <a:gd name="T80" fmla="*/ 180 w 194"/>
                  <a:gd name="T81" fmla="*/ 120 h 219"/>
                  <a:gd name="T82" fmla="*/ 163 w 194"/>
                  <a:gd name="T83" fmla="*/ 120 h 219"/>
                  <a:gd name="T84" fmla="*/ 163 w 194"/>
                  <a:gd name="T85" fmla="*/ 125 h 219"/>
                  <a:gd name="T86" fmla="*/ 180 w 194"/>
                  <a:gd name="T87" fmla="*/ 125 h 219"/>
                  <a:gd name="T88" fmla="*/ 158 w 194"/>
                  <a:gd name="T89" fmla="*/ 18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4" h="219">
                    <a:moveTo>
                      <a:pt x="103" y="26"/>
                    </a:moveTo>
                    <a:cubicBezTo>
                      <a:pt x="103" y="18"/>
                      <a:pt x="103" y="18"/>
                      <a:pt x="103" y="18"/>
                    </a:cubicBezTo>
                    <a:cubicBezTo>
                      <a:pt x="120" y="18"/>
                      <a:pt x="120" y="18"/>
                      <a:pt x="120" y="18"/>
                    </a:cubicBezTo>
                    <a:cubicBezTo>
                      <a:pt x="120" y="0"/>
                      <a:pt x="120" y="0"/>
                      <a:pt x="120" y="0"/>
                    </a:cubicBezTo>
                    <a:cubicBezTo>
                      <a:pt x="74" y="0"/>
                      <a:pt x="74" y="0"/>
                      <a:pt x="74" y="0"/>
                    </a:cubicBezTo>
                    <a:cubicBezTo>
                      <a:pt x="74" y="18"/>
                      <a:pt x="74" y="18"/>
                      <a:pt x="74" y="18"/>
                    </a:cubicBezTo>
                    <a:cubicBezTo>
                      <a:pt x="91" y="18"/>
                      <a:pt x="91" y="18"/>
                      <a:pt x="91" y="18"/>
                    </a:cubicBezTo>
                    <a:cubicBezTo>
                      <a:pt x="91" y="26"/>
                      <a:pt x="91" y="26"/>
                      <a:pt x="91" y="26"/>
                    </a:cubicBezTo>
                    <a:cubicBezTo>
                      <a:pt x="41" y="29"/>
                      <a:pt x="0" y="71"/>
                      <a:pt x="0" y="122"/>
                    </a:cubicBezTo>
                    <a:cubicBezTo>
                      <a:pt x="0" y="176"/>
                      <a:pt x="44" y="219"/>
                      <a:pt x="97" y="219"/>
                    </a:cubicBezTo>
                    <a:cubicBezTo>
                      <a:pt x="150" y="219"/>
                      <a:pt x="194" y="176"/>
                      <a:pt x="194" y="122"/>
                    </a:cubicBezTo>
                    <a:cubicBezTo>
                      <a:pt x="194" y="71"/>
                      <a:pt x="154" y="29"/>
                      <a:pt x="103" y="26"/>
                    </a:cubicBezTo>
                    <a:close/>
                    <a:moveTo>
                      <a:pt x="158" y="180"/>
                    </a:moveTo>
                    <a:cubicBezTo>
                      <a:pt x="145" y="167"/>
                      <a:pt x="145" y="167"/>
                      <a:pt x="145" y="167"/>
                    </a:cubicBezTo>
                    <a:cubicBezTo>
                      <a:pt x="142" y="171"/>
                      <a:pt x="142" y="171"/>
                      <a:pt x="142" y="171"/>
                    </a:cubicBezTo>
                    <a:cubicBezTo>
                      <a:pt x="154" y="183"/>
                      <a:pt x="154" y="183"/>
                      <a:pt x="154" y="183"/>
                    </a:cubicBezTo>
                    <a:cubicBezTo>
                      <a:pt x="140" y="197"/>
                      <a:pt x="121" y="205"/>
                      <a:pt x="100" y="206"/>
                    </a:cubicBezTo>
                    <a:cubicBezTo>
                      <a:pt x="100" y="188"/>
                      <a:pt x="100" y="188"/>
                      <a:pt x="100" y="188"/>
                    </a:cubicBezTo>
                    <a:cubicBezTo>
                      <a:pt x="95" y="188"/>
                      <a:pt x="95" y="188"/>
                      <a:pt x="95" y="188"/>
                    </a:cubicBezTo>
                    <a:cubicBezTo>
                      <a:pt x="95" y="206"/>
                      <a:pt x="95" y="206"/>
                      <a:pt x="95" y="206"/>
                    </a:cubicBezTo>
                    <a:cubicBezTo>
                      <a:pt x="73" y="205"/>
                      <a:pt x="54" y="197"/>
                      <a:pt x="40" y="183"/>
                    </a:cubicBezTo>
                    <a:cubicBezTo>
                      <a:pt x="52" y="171"/>
                      <a:pt x="52" y="171"/>
                      <a:pt x="52" y="171"/>
                    </a:cubicBezTo>
                    <a:cubicBezTo>
                      <a:pt x="49" y="167"/>
                      <a:pt x="49" y="167"/>
                      <a:pt x="49" y="167"/>
                    </a:cubicBezTo>
                    <a:cubicBezTo>
                      <a:pt x="36" y="180"/>
                      <a:pt x="36" y="180"/>
                      <a:pt x="36" y="180"/>
                    </a:cubicBezTo>
                    <a:cubicBezTo>
                      <a:pt x="23" y="165"/>
                      <a:pt x="14" y="146"/>
                      <a:pt x="14" y="125"/>
                    </a:cubicBezTo>
                    <a:cubicBezTo>
                      <a:pt x="31" y="125"/>
                      <a:pt x="31" y="125"/>
                      <a:pt x="31" y="125"/>
                    </a:cubicBezTo>
                    <a:cubicBezTo>
                      <a:pt x="31" y="120"/>
                      <a:pt x="31" y="120"/>
                      <a:pt x="31" y="120"/>
                    </a:cubicBezTo>
                    <a:cubicBezTo>
                      <a:pt x="14" y="120"/>
                      <a:pt x="14" y="120"/>
                      <a:pt x="14" y="120"/>
                    </a:cubicBezTo>
                    <a:cubicBezTo>
                      <a:pt x="14" y="99"/>
                      <a:pt x="23" y="80"/>
                      <a:pt x="36" y="65"/>
                    </a:cubicBezTo>
                    <a:cubicBezTo>
                      <a:pt x="49" y="78"/>
                      <a:pt x="49" y="78"/>
                      <a:pt x="49" y="78"/>
                    </a:cubicBezTo>
                    <a:cubicBezTo>
                      <a:pt x="52" y="74"/>
                      <a:pt x="52" y="74"/>
                      <a:pt x="52" y="74"/>
                    </a:cubicBezTo>
                    <a:cubicBezTo>
                      <a:pt x="40" y="62"/>
                      <a:pt x="40" y="62"/>
                      <a:pt x="40" y="62"/>
                    </a:cubicBezTo>
                    <a:cubicBezTo>
                      <a:pt x="54" y="48"/>
                      <a:pt x="73" y="40"/>
                      <a:pt x="95" y="39"/>
                    </a:cubicBezTo>
                    <a:cubicBezTo>
                      <a:pt x="95" y="56"/>
                      <a:pt x="95" y="56"/>
                      <a:pt x="95" y="56"/>
                    </a:cubicBezTo>
                    <a:cubicBezTo>
                      <a:pt x="100" y="56"/>
                      <a:pt x="100" y="56"/>
                      <a:pt x="100" y="56"/>
                    </a:cubicBezTo>
                    <a:cubicBezTo>
                      <a:pt x="100" y="39"/>
                      <a:pt x="100" y="39"/>
                      <a:pt x="100" y="39"/>
                    </a:cubicBezTo>
                    <a:cubicBezTo>
                      <a:pt x="121" y="40"/>
                      <a:pt x="140" y="48"/>
                      <a:pt x="154" y="62"/>
                    </a:cubicBezTo>
                    <a:cubicBezTo>
                      <a:pt x="142" y="74"/>
                      <a:pt x="142" y="74"/>
                      <a:pt x="142" y="74"/>
                    </a:cubicBezTo>
                    <a:cubicBezTo>
                      <a:pt x="145" y="78"/>
                      <a:pt x="145" y="78"/>
                      <a:pt x="145" y="78"/>
                    </a:cubicBezTo>
                    <a:cubicBezTo>
                      <a:pt x="158" y="65"/>
                      <a:pt x="158" y="65"/>
                      <a:pt x="158" y="65"/>
                    </a:cubicBezTo>
                    <a:cubicBezTo>
                      <a:pt x="171" y="80"/>
                      <a:pt x="180" y="99"/>
                      <a:pt x="180" y="120"/>
                    </a:cubicBezTo>
                    <a:cubicBezTo>
                      <a:pt x="163" y="120"/>
                      <a:pt x="163" y="120"/>
                      <a:pt x="163" y="120"/>
                    </a:cubicBezTo>
                    <a:cubicBezTo>
                      <a:pt x="163" y="125"/>
                      <a:pt x="163" y="125"/>
                      <a:pt x="163" y="125"/>
                    </a:cubicBezTo>
                    <a:cubicBezTo>
                      <a:pt x="180" y="125"/>
                      <a:pt x="180" y="125"/>
                      <a:pt x="180" y="125"/>
                    </a:cubicBezTo>
                    <a:cubicBezTo>
                      <a:pt x="180" y="146"/>
                      <a:pt x="171" y="165"/>
                      <a:pt x="158" y="1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prstClr val="black"/>
                  </a:solidFill>
                  <a:cs typeface="+mn-ea"/>
                  <a:sym typeface="+mn-lt"/>
                </a:endParaRPr>
              </a:p>
            </p:txBody>
          </p:sp>
          <p:sp>
            <p:nvSpPr>
              <p:cNvPr id="150" name="Freeform 34"/>
              <p:cNvSpPr/>
              <p:nvPr/>
            </p:nvSpPr>
            <p:spPr bwMode="auto">
              <a:xfrm>
                <a:off x="11153775" y="1404937"/>
                <a:ext cx="160338" cy="273050"/>
              </a:xfrm>
              <a:custGeom>
                <a:avLst/>
                <a:gdLst>
                  <a:gd name="T0" fmla="*/ 101 w 101"/>
                  <a:gd name="T1" fmla="*/ 66 h 172"/>
                  <a:gd name="T2" fmla="*/ 94 w 101"/>
                  <a:gd name="T3" fmla="*/ 59 h 172"/>
                  <a:gd name="T4" fmla="*/ 21 w 101"/>
                  <a:gd name="T5" fmla="*/ 132 h 172"/>
                  <a:gd name="T6" fmla="*/ 21 w 101"/>
                  <a:gd name="T7" fmla="*/ 0 h 172"/>
                  <a:gd name="T8" fmla="*/ 11 w 101"/>
                  <a:gd name="T9" fmla="*/ 0 h 172"/>
                  <a:gd name="T10" fmla="*/ 11 w 101"/>
                  <a:gd name="T11" fmla="*/ 141 h 172"/>
                  <a:gd name="T12" fmla="*/ 0 w 101"/>
                  <a:gd name="T13" fmla="*/ 153 h 172"/>
                  <a:gd name="T14" fmla="*/ 7 w 101"/>
                  <a:gd name="T15" fmla="*/ 163 h 172"/>
                  <a:gd name="T16" fmla="*/ 11 w 101"/>
                  <a:gd name="T17" fmla="*/ 158 h 172"/>
                  <a:gd name="T18" fmla="*/ 11 w 101"/>
                  <a:gd name="T19" fmla="*/ 172 h 172"/>
                  <a:gd name="T20" fmla="*/ 21 w 101"/>
                  <a:gd name="T21" fmla="*/ 172 h 172"/>
                  <a:gd name="T22" fmla="*/ 21 w 101"/>
                  <a:gd name="T23" fmla="*/ 146 h 172"/>
                  <a:gd name="T24" fmla="*/ 101 w 101"/>
                  <a:gd name="T25" fmla="*/ 66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 h="172">
                    <a:moveTo>
                      <a:pt x="101" y="66"/>
                    </a:moveTo>
                    <a:lnTo>
                      <a:pt x="94" y="59"/>
                    </a:lnTo>
                    <a:lnTo>
                      <a:pt x="21" y="132"/>
                    </a:lnTo>
                    <a:lnTo>
                      <a:pt x="21" y="0"/>
                    </a:lnTo>
                    <a:lnTo>
                      <a:pt x="11" y="0"/>
                    </a:lnTo>
                    <a:lnTo>
                      <a:pt x="11" y="141"/>
                    </a:lnTo>
                    <a:lnTo>
                      <a:pt x="0" y="153"/>
                    </a:lnTo>
                    <a:lnTo>
                      <a:pt x="7" y="163"/>
                    </a:lnTo>
                    <a:lnTo>
                      <a:pt x="11" y="158"/>
                    </a:lnTo>
                    <a:lnTo>
                      <a:pt x="11" y="172"/>
                    </a:lnTo>
                    <a:lnTo>
                      <a:pt x="21" y="172"/>
                    </a:lnTo>
                    <a:lnTo>
                      <a:pt x="21" y="146"/>
                    </a:lnTo>
                    <a:lnTo>
                      <a:pt x="101"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solidFill>
                    <a:prstClr val="black"/>
                  </a:solidFill>
                  <a:cs typeface="+mn-ea"/>
                  <a:sym typeface="+mn-lt"/>
                </a:endParaRPr>
              </a:p>
            </p:txBody>
          </p:sp>
        </p:grpSp>
      </p:grpSp>
      <p:grpSp>
        <p:nvGrpSpPr>
          <p:cNvPr id="11" name="组合 10"/>
          <p:cNvGrpSpPr/>
          <p:nvPr/>
        </p:nvGrpSpPr>
        <p:grpSpPr>
          <a:xfrm>
            <a:off x="0" y="143743"/>
            <a:ext cx="2183809" cy="615896"/>
            <a:chOff x="0" y="143743"/>
            <a:chExt cx="2183809" cy="615896"/>
          </a:xfrm>
        </p:grpSpPr>
        <p:grpSp>
          <p:nvGrpSpPr>
            <p:cNvPr id="6" name="组合 5"/>
            <p:cNvGrpSpPr/>
            <p:nvPr/>
          </p:nvGrpSpPr>
          <p:grpSpPr>
            <a:xfrm>
              <a:off x="0" y="143743"/>
              <a:ext cx="2183809" cy="615896"/>
              <a:chOff x="2813949" y="1979416"/>
              <a:chExt cx="9268038" cy="2613850"/>
            </a:xfrm>
          </p:grpSpPr>
          <p:sp>
            <p:nvSpPr>
              <p:cNvPr id="242" name="Freeform 31"/>
              <p:cNvSpPr/>
              <p:nvPr/>
            </p:nvSpPr>
            <p:spPr bwMode="auto">
              <a:xfrm>
                <a:off x="4898065" y="2328687"/>
                <a:ext cx="7183922" cy="1915304"/>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solidFill>
                    <a:prstClr val="white"/>
                  </a:solidFill>
                  <a:cs typeface="+mn-ea"/>
                  <a:sym typeface="+mn-lt"/>
                </a:endParaRPr>
              </a:p>
            </p:txBody>
          </p:sp>
          <p:grpSp>
            <p:nvGrpSpPr>
              <p:cNvPr id="243" name="组合 242"/>
              <p:cNvGrpSpPr/>
              <p:nvPr/>
            </p:nvGrpSpPr>
            <p:grpSpPr>
              <a:xfrm>
                <a:off x="2813949" y="1979416"/>
                <a:ext cx="2237381" cy="2613850"/>
                <a:chOff x="2227512" y="-1419790"/>
                <a:chExt cx="1472473" cy="1720236"/>
              </a:xfrm>
            </p:grpSpPr>
            <p:sp>
              <p:nvSpPr>
                <p:cNvPr id="244" name="Freeform 26"/>
                <p:cNvSpPr/>
                <p:nvPr/>
              </p:nvSpPr>
              <p:spPr bwMode="auto">
                <a:xfrm>
                  <a:off x="2281899" y="-1381518"/>
                  <a:ext cx="1381828" cy="1643692"/>
                </a:xfrm>
                <a:custGeom>
                  <a:avLst/>
                  <a:gdLst>
                    <a:gd name="T0" fmla="*/ 120 w 256"/>
                    <a:gd name="T1" fmla="*/ 303 h 303"/>
                    <a:gd name="T2" fmla="*/ 59 w 256"/>
                    <a:gd name="T3" fmla="*/ 296 h 303"/>
                    <a:gd name="T4" fmla="*/ 6 w 256"/>
                    <a:gd name="T5" fmla="*/ 276 h 303"/>
                    <a:gd name="T6" fmla="*/ 0 w 256"/>
                    <a:gd name="T7" fmla="*/ 273 h 303"/>
                    <a:gd name="T8" fmla="*/ 38 w 256"/>
                    <a:gd name="T9" fmla="*/ 190 h 303"/>
                    <a:gd name="T10" fmla="*/ 45 w 256"/>
                    <a:gd name="T11" fmla="*/ 194 h 303"/>
                    <a:gd name="T12" fmla="*/ 80 w 256"/>
                    <a:gd name="T13" fmla="*/ 208 h 303"/>
                    <a:gd name="T14" fmla="*/ 117 w 256"/>
                    <a:gd name="T15" fmla="*/ 213 h 303"/>
                    <a:gd name="T16" fmla="*/ 140 w 256"/>
                    <a:gd name="T17" fmla="*/ 209 h 303"/>
                    <a:gd name="T18" fmla="*/ 146 w 256"/>
                    <a:gd name="T19" fmla="*/ 199 h 303"/>
                    <a:gd name="T20" fmla="*/ 120 w 256"/>
                    <a:gd name="T21" fmla="*/ 187 h 303"/>
                    <a:gd name="T22" fmla="*/ 75 w 256"/>
                    <a:gd name="T23" fmla="*/ 187 h 303"/>
                    <a:gd name="T24" fmla="*/ 75 w 256"/>
                    <a:gd name="T25" fmla="*/ 118 h 303"/>
                    <a:gd name="T26" fmla="*/ 107 w 256"/>
                    <a:gd name="T27" fmla="*/ 86 h 303"/>
                    <a:gd name="T28" fmla="*/ 16 w 256"/>
                    <a:gd name="T29" fmla="*/ 86 h 303"/>
                    <a:gd name="T30" fmla="*/ 16 w 256"/>
                    <a:gd name="T31" fmla="*/ 0 h 303"/>
                    <a:gd name="T32" fmla="*/ 241 w 256"/>
                    <a:gd name="T33" fmla="*/ 0 h 303"/>
                    <a:gd name="T34" fmla="*/ 241 w 256"/>
                    <a:gd name="T35" fmla="*/ 69 h 303"/>
                    <a:gd name="T36" fmla="*/ 195 w 256"/>
                    <a:gd name="T37" fmla="*/ 115 h 303"/>
                    <a:gd name="T38" fmla="*/ 237 w 256"/>
                    <a:gd name="T39" fmla="*/ 143 h 303"/>
                    <a:gd name="T40" fmla="*/ 256 w 256"/>
                    <a:gd name="T41" fmla="*/ 199 h 303"/>
                    <a:gd name="T42" fmla="*/ 241 w 256"/>
                    <a:gd name="T43" fmla="*/ 250 h 303"/>
                    <a:gd name="T44" fmla="*/ 195 w 256"/>
                    <a:gd name="T45" fmla="*/ 288 h 303"/>
                    <a:gd name="T46" fmla="*/ 120 w 256"/>
                    <a:gd name="T47" fmla="*/ 303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6" h="303">
                      <a:moveTo>
                        <a:pt x="120" y="303"/>
                      </a:moveTo>
                      <a:cubicBezTo>
                        <a:pt x="100" y="303"/>
                        <a:pt x="79" y="300"/>
                        <a:pt x="59" y="296"/>
                      </a:cubicBezTo>
                      <a:cubicBezTo>
                        <a:pt x="39" y="292"/>
                        <a:pt x="21" y="285"/>
                        <a:pt x="6" y="276"/>
                      </a:cubicBezTo>
                      <a:cubicBezTo>
                        <a:pt x="0" y="273"/>
                        <a:pt x="0" y="273"/>
                        <a:pt x="0" y="273"/>
                      </a:cubicBezTo>
                      <a:cubicBezTo>
                        <a:pt x="38" y="190"/>
                        <a:pt x="38" y="190"/>
                        <a:pt x="38" y="190"/>
                      </a:cubicBezTo>
                      <a:cubicBezTo>
                        <a:pt x="45" y="194"/>
                        <a:pt x="45" y="194"/>
                        <a:pt x="45" y="194"/>
                      </a:cubicBezTo>
                      <a:cubicBezTo>
                        <a:pt x="56" y="200"/>
                        <a:pt x="68" y="205"/>
                        <a:pt x="80" y="208"/>
                      </a:cubicBezTo>
                      <a:cubicBezTo>
                        <a:pt x="93" y="212"/>
                        <a:pt x="105" y="213"/>
                        <a:pt x="117" y="213"/>
                      </a:cubicBezTo>
                      <a:cubicBezTo>
                        <a:pt x="126" y="213"/>
                        <a:pt x="134" y="212"/>
                        <a:pt x="140" y="209"/>
                      </a:cubicBezTo>
                      <a:cubicBezTo>
                        <a:pt x="144" y="206"/>
                        <a:pt x="146" y="203"/>
                        <a:pt x="146" y="199"/>
                      </a:cubicBezTo>
                      <a:cubicBezTo>
                        <a:pt x="146" y="196"/>
                        <a:pt x="146" y="187"/>
                        <a:pt x="120" y="187"/>
                      </a:cubicBezTo>
                      <a:cubicBezTo>
                        <a:pt x="75" y="187"/>
                        <a:pt x="75" y="187"/>
                        <a:pt x="75" y="187"/>
                      </a:cubicBezTo>
                      <a:cubicBezTo>
                        <a:pt x="75" y="118"/>
                        <a:pt x="75" y="118"/>
                        <a:pt x="75" y="118"/>
                      </a:cubicBezTo>
                      <a:cubicBezTo>
                        <a:pt x="107" y="86"/>
                        <a:pt x="107" y="86"/>
                        <a:pt x="107" y="86"/>
                      </a:cubicBezTo>
                      <a:cubicBezTo>
                        <a:pt x="16" y="86"/>
                        <a:pt x="16" y="86"/>
                        <a:pt x="16" y="86"/>
                      </a:cubicBezTo>
                      <a:cubicBezTo>
                        <a:pt x="16" y="0"/>
                        <a:pt x="16" y="0"/>
                        <a:pt x="16" y="0"/>
                      </a:cubicBezTo>
                      <a:cubicBezTo>
                        <a:pt x="241" y="0"/>
                        <a:pt x="241" y="0"/>
                        <a:pt x="241" y="0"/>
                      </a:cubicBezTo>
                      <a:cubicBezTo>
                        <a:pt x="241" y="69"/>
                        <a:pt x="241" y="69"/>
                        <a:pt x="241" y="69"/>
                      </a:cubicBezTo>
                      <a:cubicBezTo>
                        <a:pt x="195" y="115"/>
                        <a:pt x="195" y="115"/>
                        <a:pt x="195" y="115"/>
                      </a:cubicBezTo>
                      <a:cubicBezTo>
                        <a:pt x="212" y="122"/>
                        <a:pt x="226" y="131"/>
                        <a:pt x="237" y="143"/>
                      </a:cubicBezTo>
                      <a:cubicBezTo>
                        <a:pt x="249" y="159"/>
                        <a:pt x="256" y="177"/>
                        <a:pt x="256" y="199"/>
                      </a:cubicBezTo>
                      <a:cubicBezTo>
                        <a:pt x="256" y="217"/>
                        <a:pt x="251" y="234"/>
                        <a:pt x="241" y="250"/>
                      </a:cubicBezTo>
                      <a:cubicBezTo>
                        <a:pt x="231" y="266"/>
                        <a:pt x="215" y="279"/>
                        <a:pt x="195" y="288"/>
                      </a:cubicBezTo>
                      <a:cubicBezTo>
                        <a:pt x="175" y="298"/>
                        <a:pt x="150" y="303"/>
                        <a:pt x="120" y="303"/>
                      </a:cubicBezTo>
                      <a:close/>
                    </a:path>
                  </a:pathLst>
                </a:custGeom>
                <a:solidFill>
                  <a:schemeClr val="accent6"/>
                </a:solidFill>
                <a:ln>
                  <a:noFill/>
                </a:ln>
                <a:effectLst>
                  <a:outerShdw blurRad="254000" dist="114300" dir="2700000" algn="tl" rotWithShape="0">
                    <a:prstClr val="black">
                      <a:alpha val="25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dirty="0">
                    <a:solidFill>
                      <a:prstClr val="white"/>
                    </a:solidFill>
                    <a:cs typeface="+mn-ea"/>
                    <a:sym typeface="+mn-lt"/>
                  </a:endParaRPr>
                </a:p>
              </p:txBody>
            </p:sp>
            <p:sp>
              <p:nvSpPr>
                <p:cNvPr id="245" name="Freeform 27"/>
                <p:cNvSpPr>
                  <a:spLocks noEditPoints="1"/>
                </p:cNvSpPr>
                <p:nvPr/>
              </p:nvSpPr>
              <p:spPr bwMode="auto">
                <a:xfrm>
                  <a:off x="2227512" y="-1419790"/>
                  <a:ext cx="1472473" cy="1720236"/>
                </a:xfrm>
                <a:custGeom>
                  <a:avLst/>
                  <a:gdLst>
                    <a:gd name="T0" fmla="*/ 243 w 273"/>
                    <a:gd name="T1" fmla="*/ 15 h 317"/>
                    <a:gd name="T2" fmla="*/ 243 w 273"/>
                    <a:gd name="T3" fmla="*/ 73 h 317"/>
                    <a:gd name="T4" fmla="*/ 191 w 273"/>
                    <a:gd name="T5" fmla="*/ 126 h 317"/>
                    <a:gd name="T6" fmla="*/ 241 w 273"/>
                    <a:gd name="T7" fmla="*/ 155 h 317"/>
                    <a:gd name="T8" fmla="*/ 258 w 273"/>
                    <a:gd name="T9" fmla="*/ 206 h 317"/>
                    <a:gd name="T10" fmla="*/ 245 w 273"/>
                    <a:gd name="T11" fmla="*/ 253 h 317"/>
                    <a:gd name="T12" fmla="*/ 202 w 273"/>
                    <a:gd name="T13" fmla="*/ 289 h 317"/>
                    <a:gd name="T14" fmla="*/ 130 w 273"/>
                    <a:gd name="T15" fmla="*/ 302 h 317"/>
                    <a:gd name="T16" fmla="*/ 71 w 273"/>
                    <a:gd name="T17" fmla="*/ 296 h 317"/>
                    <a:gd name="T18" fmla="*/ 19 w 273"/>
                    <a:gd name="T19" fmla="*/ 277 h 317"/>
                    <a:gd name="T20" fmla="*/ 51 w 273"/>
                    <a:gd name="T21" fmla="*/ 207 h 317"/>
                    <a:gd name="T22" fmla="*/ 88 w 273"/>
                    <a:gd name="T23" fmla="*/ 222 h 317"/>
                    <a:gd name="T24" fmla="*/ 127 w 273"/>
                    <a:gd name="T25" fmla="*/ 228 h 317"/>
                    <a:gd name="T26" fmla="*/ 153 w 273"/>
                    <a:gd name="T27" fmla="*/ 222 h 317"/>
                    <a:gd name="T28" fmla="*/ 163 w 273"/>
                    <a:gd name="T29" fmla="*/ 206 h 317"/>
                    <a:gd name="T30" fmla="*/ 130 w 273"/>
                    <a:gd name="T31" fmla="*/ 187 h 317"/>
                    <a:gd name="T32" fmla="*/ 93 w 273"/>
                    <a:gd name="T33" fmla="*/ 187 h 317"/>
                    <a:gd name="T34" fmla="*/ 93 w 273"/>
                    <a:gd name="T35" fmla="*/ 128 h 317"/>
                    <a:gd name="T36" fmla="*/ 134 w 273"/>
                    <a:gd name="T37" fmla="*/ 86 h 317"/>
                    <a:gd name="T38" fmla="*/ 34 w 273"/>
                    <a:gd name="T39" fmla="*/ 86 h 317"/>
                    <a:gd name="T40" fmla="*/ 34 w 273"/>
                    <a:gd name="T41" fmla="*/ 15 h 317"/>
                    <a:gd name="T42" fmla="*/ 243 w 273"/>
                    <a:gd name="T43" fmla="*/ 15 h 317"/>
                    <a:gd name="T44" fmla="*/ 258 w 273"/>
                    <a:gd name="T45" fmla="*/ 0 h 317"/>
                    <a:gd name="T46" fmla="*/ 243 w 273"/>
                    <a:gd name="T47" fmla="*/ 0 h 317"/>
                    <a:gd name="T48" fmla="*/ 34 w 273"/>
                    <a:gd name="T49" fmla="*/ 0 h 317"/>
                    <a:gd name="T50" fmla="*/ 19 w 273"/>
                    <a:gd name="T51" fmla="*/ 0 h 317"/>
                    <a:gd name="T52" fmla="*/ 19 w 273"/>
                    <a:gd name="T53" fmla="*/ 15 h 317"/>
                    <a:gd name="T54" fmla="*/ 19 w 273"/>
                    <a:gd name="T55" fmla="*/ 86 h 317"/>
                    <a:gd name="T56" fmla="*/ 19 w 273"/>
                    <a:gd name="T57" fmla="*/ 101 h 317"/>
                    <a:gd name="T58" fmla="*/ 34 w 273"/>
                    <a:gd name="T59" fmla="*/ 101 h 317"/>
                    <a:gd name="T60" fmla="*/ 99 w 273"/>
                    <a:gd name="T61" fmla="*/ 101 h 317"/>
                    <a:gd name="T62" fmla="*/ 82 w 273"/>
                    <a:gd name="T63" fmla="*/ 118 h 317"/>
                    <a:gd name="T64" fmla="*/ 78 w 273"/>
                    <a:gd name="T65" fmla="*/ 122 h 317"/>
                    <a:gd name="T66" fmla="*/ 78 w 273"/>
                    <a:gd name="T67" fmla="*/ 128 h 317"/>
                    <a:gd name="T68" fmla="*/ 78 w 273"/>
                    <a:gd name="T69" fmla="*/ 187 h 317"/>
                    <a:gd name="T70" fmla="*/ 78 w 273"/>
                    <a:gd name="T71" fmla="*/ 201 h 317"/>
                    <a:gd name="T72" fmla="*/ 93 w 273"/>
                    <a:gd name="T73" fmla="*/ 201 h 317"/>
                    <a:gd name="T74" fmla="*/ 130 w 273"/>
                    <a:gd name="T75" fmla="*/ 201 h 317"/>
                    <a:gd name="T76" fmla="*/ 149 w 273"/>
                    <a:gd name="T77" fmla="*/ 205 h 317"/>
                    <a:gd name="T78" fmla="*/ 149 w 273"/>
                    <a:gd name="T79" fmla="*/ 205 h 317"/>
                    <a:gd name="T80" fmla="*/ 149 w 273"/>
                    <a:gd name="T81" fmla="*/ 206 h 317"/>
                    <a:gd name="T82" fmla="*/ 146 w 273"/>
                    <a:gd name="T83" fmla="*/ 209 h 317"/>
                    <a:gd name="T84" fmla="*/ 127 w 273"/>
                    <a:gd name="T85" fmla="*/ 213 h 317"/>
                    <a:gd name="T86" fmla="*/ 92 w 273"/>
                    <a:gd name="T87" fmla="*/ 208 h 317"/>
                    <a:gd name="T88" fmla="*/ 59 w 273"/>
                    <a:gd name="T89" fmla="*/ 194 h 317"/>
                    <a:gd name="T90" fmla="*/ 45 w 273"/>
                    <a:gd name="T91" fmla="*/ 186 h 317"/>
                    <a:gd name="T92" fmla="*/ 38 w 273"/>
                    <a:gd name="T93" fmla="*/ 201 h 317"/>
                    <a:gd name="T94" fmla="*/ 6 w 273"/>
                    <a:gd name="T95" fmla="*/ 271 h 317"/>
                    <a:gd name="T96" fmla="*/ 0 w 273"/>
                    <a:gd name="T97" fmla="*/ 283 h 317"/>
                    <a:gd name="T98" fmla="*/ 12 w 273"/>
                    <a:gd name="T99" fmla="*/ 290 h 317"/>
                    <a:gd name="T100" fmla="*/ 68 w 273"/>
                    <a:gd name="T101" fmla="*/ 310 h 317"/>
                    <a:gd name="T102" fmla="*/ 130 w 273"/>
                    <a:gd name="T103" fmla="*/ 317 h 317"/>
                    <a:gd name="T104" fmla="*/ 208 w 273"/>
                    <a:gd name="T105" fmla="*/ 302 h 317"/>
                    <a:gd name="T106" fmla="*/ 257 w 273"/>
                    <a:gd name="T107" fmla="*/ 261 h 317"/>
                    <a:gd name="T108" fmla="*/ 273 w 273"/>
                    <a:gd name="T109" fmla="*/ 206 h 317"/>
                    <a:gd name="T110" fmla="*/ 252 w 273"/>
                    <a:gd name="T111" fmla="*/ 146 h 317"/>
                    <a:gd name="T112" fmla="*/ 218 w 273"/>
                    <a:gd name="T113" fmla="*/ 120 h 317"/>
                    <a:gd name="T114" fmla="*/ 254 w 273"/>
                    <a:gd name="T115" fmla="*/ 83 h 317"/>
                    <a:gd name="T116" fmla="*/ 258 w 273"/>
                    <a:gd name="T117" fmla="*/ 79 h 317"/>
                    <a:gd name="T118" fmla="*/ 258 w 273"/>
                    <a:gd name="T119" fmla="*/ 73 h 317"/>
                    <a:gd name="T120" fmla="*/ 258 w 273"/>
                    <a:gd name="T121" fmla="*/ 15 h 317"/>
                    <a:gd name="T122" fmla="*/ 258 w 273"/>
                    <a:gd name="T123"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3" h="317">
                      <a:moveTo>
                        <a:pt x="243" y="15"/>
                      </a:moveTo>
                      <a:cubicBezTo>
                        <a:pt x="243" y="73"/>
                        <a:pt x="243" y="73"/>
                        <a:pt x="243" y="73"/>
                      </a:cubicBezTo>
                      <a:cubicBezTo>
                        <a:pt x="191" y="126"/>
                        <a:pt x="191" y="126"/>
                        <a:pt x="191" y="126"/>
                      </a:cubicBezTo>
                      <a:cubicBezTo>
                        <a:pt x="213" y="131"/>
                        <a:pt x="229" y="141"/>
                        <a:pt x="241" y="155"/>
                      </a:cubicBezTo>
                      <a:cubicBezTo>
                        <a:pt x="253" y="169"/>
                        <a:pt x="258" y="186"/>
                        <a:pt x="258" y="206"/>
                      </a:cubicBezTo>
                      <a:cubicBezTo>
                        <a:pt x="258" y="223"/>
                        <a:pt x="254" y="238"/>
                        <a:pt x="245" y="253"/>
                      </a:cubicBezTo>
                      <a:cubicBezTo>
                        <a:pt x="235" y="268"/>
                        <a:pt x="221" y="279"/>
                        <a:pt x="202" y="289"/>
                      </a:cubicBezTo>
                      <a:cubicBezTo>
                        <a:pt x="183" y="298"/>
                        <a:pt x="159" y="302"/>
                        <a:pt x="130" y="302"/>
                      </a:cubicBezTo>
                      <a:cubicBezTo>
                        <a:pt x="110" y="302"/>
                        <a:pt x="90" y="300"/>
                        <a:pt x="71" y="296"/>
                      </a:cubicBezTo>
                      <a:cubicBezTo>
                        <a:pt x="51" y="292"/>
                        <a:pt x="34" y="285"/>
                        <a:pt x="19" y="277"/>
                      </a:cubicBezTo>
                      <a:cubicBezTo>
                        <a:pt x="51" y="207"/>
                        <a:pt x="51" y="207"/>
                        <a:pt x="51" y="207"/>
                      </a:cubicBezTo>
                      <a:cubicBezTo>
                        <a:pt x="63" y="214"/>
                        <a:pt x="75" y="219"/>
                        <a:pt x="88" y="222"/>
                      </a:cubicBezTo>
                      <a:cubicBezTo>
                        <a:pt x="102" y="226"/>
                        <a:pt x="114" y="228"/>
                        <a:pt x="127" y="228"/>
                      </a:cubicBezTo>
                      <a:cubicBezTo>
                        <a:pt x="138" y="228"/>
                        <a:pt x="147" y="226"/>
                        <a:pt x="153" y="222"/>
                      </a:cubicBezTo>
                      <a:cubicBezTo>
                        <a:pt x="160" y="218"/>
                        <a:pt x="163" y="213"/>
                        <a:pt x="163" y="206"/>
                      </a:cubicBezTo>
                      <a:cubicBezTo>
                        <a:pt x="163" y="193"/>
                        <a:pt x="152" y="187"/>
                        <a:pt x="130" y="187"/>
                      </a:cubicBezTo>
                      <a:cubicBezTo>
                        <a:pt x="93" y="187"/>
                        <a:pt x="93" y="187"/>
                        <a:pt x="93" y="187"/>
                      </a:cubicBezTo>
                      <a:cubicBezTo>
                        <a:pt x="93" y="128"/>
                        <a:pt x="93" y="128"/>
                        <a:pt x="93" y="128"/>
                      </a:cubicBezTo>
                      <a:cubicBezTo>
                        <a:pt x="134" y="86"/>
                        <a:pt x="134" y="86"/>
                        <a:pt x="134" y="86"/>
                      </a:cubicBezTo>
                      <a:cubicBezTo>
                        <a:pt x="34" y="86"/>
                        <a:pt x="34" y="86"/>
                        <a:pt x="34" y="86"/>
                      </a:cubicBezTo>
                      <a:cubicBezTo>
                        <a:pt x="34" y="15"/>
                        <a:pt x="34" y="15"/>
                        <a:pt x="34" y="15"/>
                      </a:cubicBezTo>
                      <a:cubicBezTo>
                        <a:pt x="243" y="15"/>
                        <a:pt x="243" y="15"/>
                        <a:pt x="243" y="15"/>
                      </a:cubicBezTo>
                      <a:moveTo>
                        <a:pt x="258" y="0"/>
                      </a:moveTo>
                      <a:cubicBezTo>
                        <a:pt x="243" y="0"/>
                        <a:pt x="243" y="0"/>
                        <a:pt x="243" y="0"/>
                      </a:cubicBezTo>
                      <a:cubicBezTo>
                        <a:pt x="34" y="0"/>
                        <a:pt x="34" y="0"/>
                        <a:pt x="34" y="0"/>
                      </a:cubicBezTo>
                      <a:cubicBezTo>
                        <a:pt x="19" y="0"/>
                        <a:pt x="19" y="0"/>
                        <a:pt x="19" y="0"/>
                      </a:cubicBezTo>
                      <a:cubicBezTo>
                        <a:pt x="19" y="15"/>
                        <a:pt x="19" y="15"/>
                        <a:pt x="19" y="15"/>
                      </a:cubicBezTo>
                      <a:cubicBezTo>
                        <a:pt x="19" y="86"/>
                        <a:pt x="19" y="86"/>
                        <a:pt x="19" y="86"/>
                      </a:cubicBezTo>
                      <a:cubicBezTo>
                        <a:pt x="19" y="101"/>
                        <a:pt x="19" y="101"/>
                        <a:pt x="19" y="101"/>
                      </a:cubicBezTo>
                      <a:cubicBezTo>
                        <a:pt x="34" y="101"/>
                        <a:pt x="34" y="101"/>
                        <a:pt x="34" y="101"/>
                      </a:cubicBezTo>
                      <a:cubicBezTo>
                        <a:pt x="99" y="101"/>
                        <a:pt x="99" y="101"/>
                        <a:pt x="99" y="101"/>
                      </a:cubicBezTo>
                      <a:cubicBezTo>
                        <a:pt x="82" y="118"/>
                        <a:pt x="82" y="118"/>
                        <a:pt x="82" y="118"/>
                      </a:cubicBezTo>
                      <a:cubicBezTo>
                        <a:pt x="78" y="122"/>
                        <a:pt x="78" y="122"/>
                        <a:pt x="78" y="122"/>
                      </a:cubicBezTo>
                      <a:cubicBezTo>
                        <a:pt x="78" y="128"/>
                        <a:pt x="78" y="128"/>
                        <a:pt x="78" y="128"/>
                      </a:cubicBezTo>
                      <a:cubicBezTo>
                        <a:pt x="78" y="187"/>
                        <a:pt x="78" y="187"/>
                        <a:pt x="78" y="187"/>
                      </a:cubicBezTo>
                      <a:cubicBezTo>
                        <a:pt x="78" y="201"/>
                        <a:pt x="78" y="201"/>
                        <a:pt x="78" y="201"/>
                      </a:cubicBezTo>
                      <a:cubicBezTo>
                        <a:pt x="93" y="201"/>
                        <a:pt x="93" y="201"/>
                        <a:pt x="93" y="201"/>
                      </a:cubicBezTo>
                      <a:cubicBezTo>
                        <a:pt x="130" y="201"/>
                        <a:pt x="130" y="201"/>
                        <a:pt x="130" y="201"/>
                      </a:cubicBezTo>
                      <a:cubicBezTo>
                        <a:pt x="145" y="201"/>
                        <a:pt x="149" y="205"/>
                        <a:pt x="149" y="205"/>
                      </a:cubicBezTo>
                      <a:cubicBezTo>
                        <a:pt x="149" y="205"/>
                        <a:pt x="149" y="205"/>
                        <a:pt x="149" y="205"/>
                      </a:cubicBezTo>
                      <a:cubicBezTo>
                        <a:pt x="149" y="205"/>
                        <a:pt x="149" y="205"/>
                        <a:pt x="149" y="206"/>
                      </a:cubicBezTo>
                      <a:cubicBezTo>
                        <a:pt x="149" y="207"/>
                        <a:pt x="149" y="208"/>
                        <a:pt x="146" y="209"/>
                      </a:cubicBezTo>
                      <a:cubicBezTo>
                        <a:pt x="142" y="212"/>
                        <a:pt x="135" y="213"/>
                        <a:pt x="127" y="213"/>
                      </a:cubicBezTo>
                      <a:cubicBezTo>
                        <a:pt x="116" y="213"/>
                        <a:pt x="104" y="211"/>
                        <a:pt x="92" y="208"/>
                      </a:cubicBezTo>
                      <a:cubicBezTo>
                        <a:pt x="80" y="205"/>
                        <a:pt x="69" y="200"/>
                        <a:pt x="59" y="194"/>
                      </a:cubicBezTo>
                      <a:cubicBezTo>
                        <a:pt x="45" y="186"/>
                        <a:pt x="45" y="186"/>
                        <a:pt x="45" y="186"/>
                      </a:cubicBezTo>
                      <a:cubicBezTo>
                        <a:pt x="38" y="201"/>
                        <a:pt x="38" y="201"/>
                        <a:pt x="38" y="201"/>
                      </a:cubicBezTo>
                      <a:cubicBezTo>
                        <a:pt x="6" y="271"/>
                        <a:pt x="6" y="271"/>
                        <a:pt x="6" y="271"/>
                      </a:cubicBezTo>
                      <a:cubicBezTo>
                        <a:pt x="0" y="283"/>
                        <a:pt x="0" y="283"/>
                        <a:pt x="0" y="283"/>
                      </a:cubicBezTo>
                      <a:cubicBezTo>
                        <a:pt x="12" y="290"/>
                        <a:pt x="12" y="290"/>
                        <a:pt x="12" y="290"/>
                      </a:cubicBezTo>
                      <a:cubicBezTo>
                        <a:pt x="28" y="299"/>
                        <a:pt x="47" y="306"/>
                        <a:pt x="68" y="310"/>
                      </a:cubicBezTo>
                      <a:cubicBezTo>
                        <a:pt x="88" y="315"/>
                        <a:pt x="109" y="317"/>
                        <a:pt x="130" y="317"/>
                      </a:cubicBezTo>
                      <a:cubicBezTo>
                        <a:pt x="161" y="317"/>
                        <a:pt x="187" y="312"/>
                        <a:pt x="208" y="302"/>
                      </a:cubicBezTo>
                      <a:cubicBezTo>
                        <a:pt x="230" y="292"/>
                        <a:pt x="246" y="278"/>
                        <a:pt x="257" y="261"/>
                      </a:cubicBezTo>
                      <a:cubicBezTo>
                        <a:pt x="268" y="244"/>
                        <a:pt x="273" y="225"/>
                        <a:pt x="273" y="206"/>
                      </a:cubicBezTo>
                      <a:cubicBezTo>
                        <a:pt x="273" y="183"/>
                        <a:pt x="266" y="162"/>
                        <a:pt x="252" y="146"/>
                      </a:cubicBezTo>
                      <a:cubicBezTo>
                        <a:pt x="243" y="135"/>
                        <a:pt x="232" y="126"/>
                        <a:pt x="218" y="120"/>
                      </a:cubicBezTo>
                      <a:cubicBezTo>
                        <a:pt x="254" y="83"/>
                        <a:pt x="254" y="83"/>
                        <a:pt x="254" y="83"/>
                      </a:cubicBezTo>
                      <a:cubicBezTo>
                        <a:pt x="258" y="79"/>
                        <a:pt x="258" y="79"/>
                        <a:pt x="258" y="79"/>
                      </a:cubicBezTo>
                      <a:cubicBezTo>
                        <a:pt x="258" y="73"/>
                        <a:pt x="258" y="73"/>
                        <a:pt x="258" y="73"/>
                      </a:cubicBezTo>
                      <a:cubicBezTo>
                        <a:pt x="258" y="15"/>
                        <a:pt x="258" y="15"/>
                        <a:pt x="258" y="15"/>
                      </a:cubicBezTo>
                      <a:cubicBezTo>
                        <a:pt x="258" y="0"/>
                        <a:pt x="258" y="0"/>
                        <a:pt x="258" y="0"/>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grpSp>
        </p:grpSp>
        <p:sp>
          <p:nvSpPr>
            <p:cNvPr id="2" name="文本框 1"/>
            <p:cNvSpPr txBox="1"/>
            <p:nvPr/>
          </p:nvSpPr>
          <p:spPr>
            <a:xfrm>
              <a:off x="689370" y="333768"/>
              <a:ext cx="1296144" cy="383540"/>
            </a:xfrm>
            <a:prstGeom prst="rect">
              <a:avLst/>
            </a:prstGeom>
            <a:noFill/>
          </p:spPr>
          <p:txBody>
            <a:bodyPr wrap="square" rtlCol="0">
              <a:spAutoFit/>
            </a:bodyPr>
            <a:p>
              <a:r>
                <a:rPr lang="zh-CN" altLang="en-US" dirty="0">
                  <a:solidFill>
                    <a:schemeClr val="accent6"/>
                  </a:solidFill>
                  <a:cs typeface="+mn-ea"/>
                  <a:sym typeface="+mn-lt"/>
                </a:rPr>
                <a:t>成果展示</a:t>
              </a:r>
              <a:endParaRPr lang="zh-CN" altLang="en-US" dirty="0">
                <a:solidFill>
                  <a:schemeClr val="accent6"/>
                </a:solidFill>
                <a:cs typeface="+mn-ea"/>
                <a:sym typeface="+mn-lt"/>
              </a:endParaRPr>
            </a:p>
          </p:txBody>
        </p:sp>
      </p:grpSp>
      <p:sp>
        <p:nvSpPr>
          <p:cNvPr id="152" name="文本框 90"/>
          <p:cNvSpPr txBox="1"/>
          <p:nvPr/>
        </p:nvSpPr>
        <p:spPr>
          <a:xfrm>
            <a:off x="4323715" y="356870"/>
            <a:ext cx="5319395" cy="460375"/>
          </a:xfrm>
          <a:prstGeom prst="rect">
            <a:avLst/>
          </a:prstGeom>
          <a:noFill/>
        </p:spPr>
        <p:txBody>
          <a:bodyPr wrap="square" rtlCol="0">
            <a:spAutoFit/>
          </a:bodyPr>
          <a:p>
            <a:r>
              <a:rPr lang="zh-CN" altLang="en-US" sz="2400" b="1" dirty="0">
                <a:solidFill>
                  <a:srgbClr val="FFB850"/>
                </a:solidFill>
                <a:cs typeface="+mn-ea"/>
                <a:sym typeface="+mn-lt"/>
              </a:rPr>
              <a:t>用例四  总流量高峰图</a:t>
            </a:r>
            <a:endParaRPr lang="zh-CN" altLang="en-US" sz="2400" b="1" dirty="0">
              <a:solidFill>
                <a:srgbClr val="FFB850"/>
              </a:solidFill>
              <a:cs typeface="+mn-ea"/>
              <a:sym typeface="+mn-lt"/>
            </a:endParaRPr>
          </a:p>
        </p:txBody>
      </p:sp>
      <p:sp>
        <p:nvSpPr>
          <p:cNvPr id="151" name="文本框 137"/>
          <p:cNvSpPr txBox="1"/>
          <p:nvPr/>
        </p:nvSpPr>
        <p:spPr>
          <a:xfrm>
            <a:off x="7966707" y="4005321"/>
            <a:ext cx="1700018" cy="337185"/>
          </a:xfrm>
          <a:prstGeom prst="rect">
            <a:avLst/>
          </a:prstGeom>
          <a:noFill/>
        </p:spPr>
        <p:txBody>
          <a:bodyPr wrap="square" rtlCol="0">
            <a:spAutoFit/>
          </a:bodyPr>
          <a:p>
            <a:r>
              <a:rPr lang="zh-CN" altLang="en-US" sz="1600" dirty="0">
                <a:solidFill>
                  <a:schemeClr val="tx1">
                    <a:lumMod val="75000"/>
                    <a:lumOff val="25000"/>
                  </a:schemeClr>
                </a:solidFill>
                <a:cs typeface="+mn-ea"/>
                <a:sym typeface="+mn-lt"/>
              </a:rPr>
              <a:t>分析用例四</a:t>
            </a:r>
            <a:endParaRPr lang="zh-CN" altLang="en-US" sz="1600" dirty="0">
              <a:solidFill>
                <a:schemeClr val="tx1">
                  <a:lumMod val="75000"/>
                  <a:lumOff val="25000"/>
                </a:schemeClr>
              </a:solidFill>
              <a:cs typeface="+mn-ea"/>
              <a:sym typeface="+mn-lt"/>
            </a:endParaRPr>
          </a:p>
        </p:txBody>
      </p:sp>
      <p:sp>
        <p:nvSpPr>
          <p:cNvPr id="4" name="文本框 138"/>
          <p:cNvSpPr txBox="1"/>
          <p:nvPr/>
        </p:nvSpPr>
        <p:spPr>
          <a:xfrm>
            <a:off x="7972738" y="4275607"/>
            <a:ext cx="4241853" cy="368300"/>
          </a:xfrm>
          <a:prstGeom prst="rect">
            <a:avLst/>
          </a:prstGeom>
          <a:noFill/>
        </p:spPr>
        <p:txBody>
          <a:bodyPr wrap="square" rtlCol="0">
            <a:spAutoFit/>
          </a:bodyPr>
          <a:p>
            <a:pPr algn="just">
              <a:lnSpc>
                <a:spcPct val="150000"/>
              </a:lnSpc>
            </a:pPr>
            <a:r>
              <a:rPr lang="zh-CN" altLang="en-US" sz="1200" dirty="0">
                <a:solidFill>
                  <a:schemeClr val="tx1">
                    <a:lumMod val="75000"/>
                    <a:lumOff val="25000"/>
                  </a:schemeClr>
                </a:solidFill>
                <a:cs typeface="+mn-ea"/>
                <a:sym typeface="+mn-lt"/>
              </a:rPr>
              <a:t>每日早晚高峰自行车使用量明显增加</a:t>
            </a:r>
            <a:endParaRPr lang="zh-CN" altLang="en-US" sz="1200" dirty="0">
              <a:solidFill>
                <a:schemeClr val="tx1">
                  <a:lumMod val="75000"/>
                  <a:lumOff val="25000"/>
                </a:schemeClr>
              </a:solidFill>
              <a:cs typeface="+mn-ea"/>
              <a:sym typeface="+mn-lt"/>
            </a:endParaRPr>
          </a:p>
        </p:txBody>
      </p:sp>
      <p:pic>
        <p:nvPicPr>
          <p:cNvPr id="5" name="图片 4"/>
          <p:cNvPicPr>
            <a:picLocks noChangeAspect="1"/>
          </p:cNvPicPr>
          <p:nvPr/>
        </p:nvPicPr>
        <p:blipFill>
          <a:blip r:embed="rId1"/>
          <a:stretch>
            <a:fillRect/>
          </a:stretch>
        </p:blipFill>
        <p:spPr>
          <a:xfrm>
            <a:off x="394970" y="1369695"/>
            <a:ext cx="6999605" cy="3937000"/>
          </a:xfrm>
          <a:prstGeom prst="rect">
            <a:avLst/>
          </a:prstGeom>
        </p:spPr>
      </p:pic>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4" fill="hold" grpId="0" nodeType="afterEffect">
                                  <p:stCondLst>
                                    <p:cond delay="0"/>
                                  </p:stCondLst>
                                  <p:childTnLst>
                                    <p:set>
                                      <p:cBhvr>
                                        <p:cTn id="12" dur="1" fill="hold">
                                          <p:stCondLst>
                                            <p:cond delay="0"/>
                                          </p:stCondLst>
                                        </p:cTn>
                                        <p:tgtEl>
                                          <p:spTgt spid="152"/>
                                        </p:tgtEl>
                                        <p:attrNameLst>
                                          <p:attrName>style.visibility</p:attrName>
                                        </p:attrNameLst>
                                      </p:cBhvr>
                                      <p:to>
                                        <p:strVal val="visible"/>
                                      </p:to>
                                    </p:set>
                                    <p:anim calcmode="lin" valueType="num">
                                      <p:cBhvr additive="base">
                                        <p:cTn id="13" dur="500" fill="hold"/>
                                        <p:tgtEl>
                                          <p:spTgt spid="152"/>
                                        </p:tgtEl>
                                        <p:attrNameLst>
                                          <p:attrName>ppt_x</p:attrName>
                                        </p:attrNameLst>
                                      </p:cBhvr>
                                      <p:tavLst>
                                        <p:tav tm="0">
                                          <p:val>
                                            <p:strVal val="#ppt_x"/>
                                          </p:val>
                                        </p:tav>
                                        <p:tav tm="100000">
                                          <p:val>
                                            <p:strVal val="#ppt_x"/>
                                          </p:val>
                                        </p:tav>
                                      </p:tavLst>
                                    </p:anim>
                                    <p:anim calcmode="lin" valueType="num">
                                      <p:cBhvr additive="base">
                                        <p:cTn id="14" dur="500" fill="hold"/>
                                        <p:tgtEl>
                                          <p:spTgt spid="152"/>
                                        </p:tgtEl>
                                        <p:attrNameLst>
                                          <p:attrName>ppt_y</p:attrName>
                                        </p:attrNameLst>
                                      </p:cBhvr>
                                      <p:tavLst>
                                        <p:tav tm="0">
                                          <p:val>
                                            <p:strVal val="1+#ppt_h/2"/>
                                          </p:val>
                                        </p:tav>
                                        <p:tav tm="100000">
                                          <p:val>
                                            <p:strVal val="#ppt_y"/>
                                          </p:val>
                                        </p:tav>
                                      </p:tavLst>
                                    </p:anim>
                                  </p:childTnLst>
                                </p:cTn>
                              </p:par>
                            </p:childTnLst>
                          </p:cTn>
                        </p:par>
                        <p:par>
                          <p:cTn id="15" fill="hold">
                            <p:stCondLst>
                              <p:cond delay="1500"/>
                            </p:stCondLst>
                            <p:childTnLst>
                              <p:par>
                                <p:cTn id="16" presetID="37"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1000"/>
                                        <p:tgtEl>
                                          <p:spTgt spid="5"/>
                                        </p:tgtEl>
                                      </p:cBhvr>
                                    </p:animEffect>
                                    <p:anim calcmode="lin" valueType="num">
                                      <p:cBhvr>
                                        <p:cTn id="19" dur="1000" fill="hold"/>
                                        <p:tgtEl>
                                          <p:spTgt spid="5"/>
                                        </p:tgtEl>
                                        <p:attrNameLst>
                                          <p:attrName>ppt_x</p:attrName>
                                        </p:attrNameLst>
                                      </p:cBhvr>
                                      <p:tavLst>
                                        <p:tav tm="0">
                                          <p:val>
                                            <p:strVal val="#ppt_x"/>
                                          </p:val>
                                        </p:tav>
                                        <p:tav tm="100000">
                                          <p:val>
                                            <p:strVal val="#ppt_x"/>
                                          </p:val>
                                        </p:tav>
                                      </p:tavLst>
                                    </p:anim>
                                    <p:anim calcmode="lin" valueType="num">
                                      <p:cBhvr>
                                        <p:cTn id="20" dur="900" decel="100000" fill="hold"/>
                                        <p:tgtEl>
                                          <p:spTgt spid="5"/>
                                        </p:tgtEl>
                                        <p:attrNameLst>
                                          <p:attrName>ppt_y</p:attrName>
                                        </p:attrNameLst>
                                      </p:cBhvr>
                                      <p:tavLst>
                                        <p:tav tm="0">
                                          <p:val>
                                            <p:strVal val="#ppt_y+1"/>
                                          </p:val>
                                        </p:tav>
                                        <p:tav tm="100000">
                                          <p:val>
                                            <p:strVal val="#ppt_y-.03"/>
                                          </p:val>
                                        </p:tav>
                                      </p:tavLst>
                                    </p:anim>
                                    <p:anim calcmode="lin" valueType="num">
                                      <p:cBhvr>
                                        <p:cTn id="21"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par>
                          <p:cTn id="22" fill="hold">
                            <p:stCondLst>
                              <p:cond delay="2500"/>
                            </p:stCondLst>
                            <p:childTnLst>
                              <p:par>
                                <p:cTn id="23" presetID="1" presetClass="entr" presetSubtype="0" fill="hold" grpId="0" nodeType="afterEffect">
                                  <p:stCondLst>
                                    <p:cond delay="0"/>
                                  </p:stCondLst>
                                  <p:childTnLst>
                                    <p:set>
                                      <p:cBhvr>
                                        <p:cTn id="24" dur="1" fill="hold">
                                          <p:stCondLst>
                                            <p:cond delay="0"/>
                                          </p:stCondLst>
                                        </p:cTn>
                                        <p:tgtEl>
                                          <p:spTgt spid="151"/>
                                        </p:tgtEl>
                                        <p:attrNameLst>
                                          <p:attrName>style.visibility</p:attrName>
                                        </p:attrNameLst>
                                      </p:cBhvr>
                                      <p:to>
                                        <p:strVal val="visible"/>
                                      </p:to>
                                    </p:set>
                                  </p:childTnLst>
                                </p:cTn>
                              </p:par>
                            </p:childTnLst>
                          </p:cTn>
                        </p:par>
                        <p:par>
                          <p:cTn id="25" fill="hold">
                            <p:stCondLst>
                              <p:cond delay="2500"/>
                            </p:stCondLst>
                            <p:childTnLst>
                              <p:par>
                                <p:cTn id="26" presetID="1" presetClass="entr" presetSubtype="0" fill="hold" grpId="0" nodeType="afterEffect">
                                  <p:stCondLst>
                                    <p:cond delay="0"/>
                                  </p:stCondLst>
                                  <p:childTnLst>
                                    <p:set>
                                      <p:cBhvr>
                                        <p:cTn id="27"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p:bldP spid="151"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597945" y="3897581"/>
            <a:ext cx="618653" cy="618653"/>
            <a:chOff x="2508643" y="3155719"/>
            <a:chExt cx="2161075" cy="2161075"/>
          </a:xfrm>
        </p:grpSpPr>
        <p:sp>
          <p:nvSpPr>
            <p:cNvPr id="33" name="任意多边形 7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397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4" name="椭圆 33"/>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9" name="组合 28"/>
          <p:cNvGrpSpPr/>
          <p:nvPr/>
        </p:nvGrpSpPr>
        <p:grpSpPr>
          <a:xfrm>
            <a:off x="3907272" y="1381938"/>
            <a:ext cx="1058142" cy="1058141"/>
            <a:chOff x="2508643" y="3155719"/>
            <a:chExt cx="2161075" cy="2161075"/>
          </a:xfrm>
        </p:grpSpPr>
        <p:sp>
          <p:nvSpPr>
            <p:cNvPr id="30" name="任意多边形 6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905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1" name="椭圆 30"/>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7" name="Freeform 31"/>
          <p:cNvSpPr/>
          <p:nvPr/>
        </p:nvSpPr>
        <p:spPr bwMode="auto">
          <a:xfrm>
            <a:off x="4338153" y="1979416"/>
            <a:ext cx="7183921" cy="2526503"/>
          </a:xfrm>
          <a:custGeom>
            <a:avLst/>
            <a:gdLst>
              <a:gd name="T0" fmla="*/ 382 w 464"/>
              <a:gd name="T1" fmla="*/ 288 h 288"/>
              <a:gd name="T2" fmla="*/ 0 w 464"/>
              <a:gd name="T3" fmla="*/ 288 h 288"/>
              <a:gd name="T4" fmla="*/ 0 w 464"/>
              <a:gd name="T5" fmla="*/ 0 h 288"/>
              <a:gd name="T6" fmla="*/ 382 w 464"/>
              <a:gd name="T7" fmla="*/ 0 h 288"/>
              <a:gd name="T8" fmla="*/ 464 w 464"/>
              <a:gd name="T9" fmla="*/ 82 h 288"/>
              <a:gd name="T10" fmla="*/ 464 w 464"/>
              <a:gd name="T11" fmla="*/ 206 h 288"/>
              <a:gd name="T12" fmla="*/ 382 w 464"/>
              <a:gd name="T13" fmla="*/ 288 h 288"/>
            </a:gdLst>
            <a:ahLst/>
            <a:cxnLst>
              <a:cxn ang="0">
                <a:pos x="T0" y="T1"/>
              </a:cxn>
              <a:cxn ang="0">
                <a:pos x="T2" y="T3"/>
              </a:cxn>
              <a:cxn ang="0">
                <a:pos x="T4" y="T5"/>
              </a:cxn>
              <a:cxn ang="0">
                <a:pos x="T6" y="T7"/>
              </a:cxn>
              <a:cxn ang="0">
                <a:pos x="T8" y="T9"/>
              </a:cxn>
              <a:cxn ang="0">
                <a:pos x="T10" y="T11"/>
              </a:cxn>
              <a:cxn ang="0">
                <a:pos x="T12" y="T13"/>
              </a:cxn>
            </a:cxnLst>
            <a:rect l="0" t="0" r="r" b="b"/>
            <a:pathLst>
              <a:path w="464" h="288">
                <a:moveTo>
                  <a:pt x="382" y="288"/>
                </a:moveTo>
                <a:cubicBezTo>
                  <a:pt x="0" y="288"/>
                  <a:pt x="0" y="288"/>
                  <a:pt x="0" y="288"/>
                </a:cubicBezTo>
                <a:cubicBezTo>
                  <a:pt x="0" y="0"/>
                  <a:pt x="0" y="0"/>
                  <a:pt x="0" y="0"/>
                </a:cubicBezTo>
                <a:cubicBezTo>
                  <a:pt x="382" y="0"/>
                  <a:pt x="382" y="0"/>
                  <a:pt x="382" y="0"/>
                </a:cubicBezTo>
                <a:cubicBezTo>
                  <a:pt x="428" y="0"/>
                  <a:pt x="464" y="37"/>
                  <a:pt x="464" y="82"/>
                </a:cubicBezTo>
                <a:cubicBezTo>
                  <a:pt x="464" y="206"/>
                  <a:pt x="464" y="206"/>
                  <a:pt x="464" y="206"/>
                </a:cubicBezTo>
                <a:cubicBezTo>
                  <a:pt x="464" y="251"/>
                  <a:pt x="428" y="288"/>
                  <a:pt x="382" y="288"/>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46" name="Freeform 5"/>
          <p:cNvSpPr/>
          <p:nvPr/>
        </p:nvSpPr>
        <p:spPr bwMode="auto">
          <a:xfrm rot="10800000">
            <a:off x="245540" y="3106950"/>
            <a:ext cx="300436" cy="26627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47" name="Freeform 5"/>
          <p:cNvSpPr/>
          <p:nvPr/>
        </p:nvSpPr>
        <p:spPr bwMode="auto">
          <a:xfrm rot="10800000">
            <a:off x="2198044" y="2699406"/>
            <a:ext cx="459829" cy="40754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nvGrpSpPr>
          <p:cNvPr id="45" name="组合 44"/>
          <p:cNvGrpSpPr/>
          <p:nvPr/>
        </p:nvGrpSpPr>
        <p:grpSpPr>
          <a:xfrm>
            <a:off x="1448091" y="3948208"/>
            <a:ext cx="379881" cy="379881"/>
            <a:chOff x="2508643" y="3155719"/>
            <a:chExt cx="2161075" cy="2161075"/>
          </a:xfrm>
        </p:grpSpPr>
        <p:sp>
          <p:nvSpPr>
            <p:cNvPr id="48" name="任意多边形 7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397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49" name="椭圆 48"/>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 name="组合 1"/>
          <p:cNvGrpSpPr/>
          <p:nvPr/>
        </p:nvGrpSpPr>
        <p:grpSpPr>
          <a:xfrm>
            <a:off x="2813949" y="1979416"/>
            <a:ext cx="2237381" cy="2613850"/>
            <a:chOff x="2227512" y="-1419790"/>
            <a:chExt cx="1472473" cy="1720236"/>
          </a:xfrm>
        </p:grpSpPr>
        <p:sp>
          <p:nvSpPr>
            <p:cNvPr id="43" name="Freeform 26"/>
            <p:cNvSpPr/>
            <p:nvPr/>
          </p:nvSpPr>
          <p:spPr bwMode="auto">
            <a:xfrm>
              <a:off x="2281899" y="-1381518"/>
              <a:ext cx="1381828" cy="1643692"/>
            </a:xfrm>
            <a:custGeom>
              <a:avLst/>
              <a:gdLst>
                <a:gd name="T0" fmla="*/ 120 w 256"/>
                <a:gd name="T1" fmla="*/ 303 h 303"/>
                <a:gd name="T2" fmla="*/ 59 w 256"/>
                <a:gd name="T3" fmla="*/ 296 h 303"/>
                <a:gd name="T4" fmla="*/ 6 w 256"/>
                <a:gd name="T5" fmla="*/ 276 h 303"/>
                <a:gd name="T6" fmla="*/ 0 w 256"/>
                <a:gd name="T7" fmla="*/ 273 h 303"/>
                <a:gd name="T8" fmla="*/ 38 w 256"/>
                <a:gd name="T9" fmla="*/ 190 h 303"/>
                <a:gd name="T10" fmla="*/ 45 w 256"/>
                <a:gd name="T11" fmla="*/ 194 h 303"/>
                <a:gd name="T12" fmla="*/ 80 w 256"/>
                <a:gd name="T13" fmla="*/ 208 h 303"/>
                <a:gd name="T14" fmla="*/ 117 w 256"/>
                <a:gd name="T15" fmla="*/ 213 h 303"/>
                <a:gd name="T16" fmla="*/ 140 w 256"/>
                <a:gd name="T17" fmla="*/ 209 h 303"/>
                <a:gd name="T18" fmla="*/ 146 w 256"/>
                <a:gd name="T19" fmla="*/ 199 h 303"/>
                <a:gd name="T20" fmla="*/ 120 w 256"/>
                <a:gd name="T21" fmla="*/ 187 h 303"/>
                <a:gd name="T22" fmla="*/ 75 w 256"/>
                <a:gd name="T23" fmla="*/ 187 h 303"/>
                <a:gd name="T24" fmla="*/ 75 w 256"/>
                <a:gd name="T25" fmla="*/ 118 h 303"/>
                <a:gd name="T26" fmla="*/ 107 w 256"/>
                <a:gd name="T27" fmla="*/ 86 h 303"/>
                <a:gd name="T28" fmla="*/ 16 w 256"/>
                <a:gd name="T29" fmla="*/ 86 h 303"/>
                <a:gd name="T30" fmla="*/ 16 w 256"/>
                <a:gd name="T31" fmla="*/ 0 h 303"/>
                <a:gd name="T32" fmla="*/ 241 w 256"/>
                <a:gd name="T33" fmla="*/ 0 h 303"/>
                <a:gd name="T34" fmla="*/ 241 w 256"/>
                <a:gd name="T35" fmla="*/ 69 h 303"/>
                <a:gd name="T36" fmla="*/ 195 w 256"/>
                <a:gd name="T37" fmla="*/ 115 h 303"/>
                <a:gd name="T38" fmla="*/ 237 w 256"/>
                <a:gd name="T39" fmla="*/ 143 h 303"/>
                <a:gd name="T40" fmla="*/ 256 w 256"/>
                <a:gd name="T41" fmla="*/ 199 h 303"/>
                <a:gd name="T42" fmla="*/ 241 w 256"/>
                <a:gd name="T43" fmla="*/ 250 h 303"/>
                <a:gd name="T44" fmla="*/ 195 w 256"/>
                <a:gd name="T45" fmla="*/ 288 h 303"/>
                <a:gd name="T46" fmla="*/ 120 w 256"/>
                <a:gd name="T47" fmla="*/ 303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6" h="303">
                  <a:moveTo>
                    <a:pt x="120" y="303"/>
                  </a:moveTo>
                  <a:cubicBezTo>
                    <a:pt x="100" y="303"/>
                    <a:pt x="79" y="300"/>
                    <a:pt x="59" y="296"/>
                  </a:cubicBezTo>
                  <a:cubicBezTo>
                    <a:pt x="39" y="292"/>
                    <a:pt x="21" y="285"/>
                    <a:pt x="6" y="276"/>
                  </a:cubicBezTo>
                  <a:cubicBezTo>
                    <a:pt x="0" y="273"/>
                    <a:pt x="0" y="273"/>
                    <a:pt x="0" y="273"/>
                  </a:cubicBezTo>
                  <a:cubicBezTo>
                    <a:pt x="38" y="190"/>
                    <a:pt x="38" y="190"/>
                    <a:pt x="38" y="190"/>
                  </a:cubicBezTo>
                  <a:cubicBezTo>
                    <a:pt x="45" y="194"/>
                    <a:pt x="45" y="194"/>
                    <a:pt x="45" y="194"/>
                  </a:cubicBezTo>
                  <a:cubicBezTo>
                    <a:pt x="56" y="200"/>
                    <a:pt x="68" y="205"/>
                    <a:pt x="80" y="208"/>
                  </a:cubicBezTo>
                  <a:cubicBezTo>
                    <a:pt x="93" y="212"/>
                    <a:pt x="105" y="213"/>
                    <a:pt x="117" y="213"/>
                  </a:cubicBezTo>
                  <a:cubicBezTo>
                    <a:pt x="126" y="213"/>
                    <a:pt x="134" y="212"/>
                    <a:pt x="140" y="209"/>
                  </a:cubicBezTo>
                  <a:cubicBezTo>
                    <a:pt x="144" y="206"/>
                    <a:pt x="146" y="203"/>
                    <a:pt x="146" y="199"/>
                  </a:cubicBezTo>
                  <a:cubicBezTo>
                    <a:pt x="146" y="196"/>
                    <a:pt x="146" y="187"/>
                    <a:pt x="120" y="187"/>
                  </a:cubicBezTo>
                  <a:cubicBezTo>
                    <a:pt x="75" y="187"/>
                    <a:pt x="75" y="187"/>
                    <a:pt x="75" y="187"/>
                  </a:cubicBezTo>
                  <a:cubicBezTo>
                    <a:pt x="75" y="118"/>
                    <a:pt x="75" y="118"/>
                    <a:pt x="75" y="118"/>
                  </a:cubicBezTo>
                  <a:cubicBezTo>
                    <a:pt x="107" y="86"/>
                    <a:pt x="107" y="86"/>
                    <a:pt x="107" y="86"/>
                  </a:cubicBezTo>
                  <a:cubicBezTo>
                    <a:pt x="16" y="86"/>
                    <a:pt x="16" y="86"/>
                    <a:pt x="16" y="86"/>
                  </a:cubicBezTo>
                  <a:cubicBezTo>
                    <a:pt x="16" y="0"/>
                    <a:pt x="16" y="0"/>
                    <a:pt x="16" y="0"/>
                  </a:cubicBezTo>
                  <a:cubicBezTo>
                    <a:pt x="241" y="0"/>
                    <a:pt x="241" y="0"/>
                    <a:pt x="241" y="0"/>
                  </a:cubicBezTo>
                  <a:cubicBezTo>
                    <a:pt x="241" y="69"/>
                    <a:pt x="241" y="69"/>
                    <a:pt x="241" y="69"/>
                  </a:cubicBezTo>
                  <a:cubicBezTo>
                    <a:pt x="195" y="115"/>
                    <a:pt x="195" y="115"/>
                    <a:pt x="195" y="115"/>
                  </a:cubicBezTo>
                  <a:cubicBezTo>
                    <a:pt x="212" y="122"/>
                    <a:pt x="226" y="131"/>
                    <a:pt x="237" y="143"/>
                  </a:cubicBezTo>
                  <a:cubicBezTo>
                    <a:pt x="249" y="159"/>
                    <a:pt x="256" y="177"/>
                    <a:pt x="256" y="199"/>
                  </a:cubicBezTo>
                  <a:cubicBezTo>
                    <a:pt x="256" y="217"/>
                    <a:pt x="251" y="234"/>
                    <a:pt x="241" y="250"/>
                  </a:cubicBezTo>
                  <a:cubicBezTo>
                    <a:pt x="231" y="266"/>
                    <a:pt x="215" y="279"/>
                    <a:pt x="195" y="288"/>
                  </a:cubicBezTo>
                  <a:cubicBezTo>
                    <a:pt x="175" y="298"/>
                    <a:pt x="150" y="303"/>
                    <a:pt x="120" y="303"/>
                  </a:cubicBezTo>
                  <a:close/>
                </a:path>
              </a:pathLst>
            </a:custGeom>
            <a:solidFill>
              <a:schemeClr val="accent6"/>
            </a:solidFill>
            <a:ln>
              <a:noFill/>
            </a:ln>
            <a:effectLst>
              <a:outerShdw blurRad="254000" dist="114300" dir="2700000" algn="tl" rotWithShape="0">
                <a:prstClr val="black">
                  <a:alpha val="25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white"/>
                </a:solidFill>
                <a:cs typeface="+mn-ea"/>
                <a:sym typeface="+mn-lt"/>
              </a:endParaRPr>
            </a:p>
          </p:txBody>
        </p:sp>
        <p:sp>
          <p:nvSpPr>
            <p:cNvPr id="44" name="Freeform 27"/>
            <p:cNvSpPr>
              <a:spLocks noEditPoints="1"/>
            </p:cNvSpPr>
            <p:nvPr/>
          </p:nvSpPr>
          <p:spPr bwMode="auto">
            <a:xfrm>
              <a:off x="2227512" y="-1419790"/>
              <a:ext cx="1472473" cy="1720236"/>
            </a:xfrm>
            <a:custGeom>
              <a:avLst/>
              <a:gdLst>
                <a:gd name="T0" fmla="*/ 243 w 273"/>
                <a:gd name="T1" fmla="*/ 15 h 317"/>
                <a:gd name="T2" fmla="*/ 243 w 273"/>
                <a:gd name="T3" fmla="*/ 73 h 317"/>
                <a:gd name="T4" fmla="*/ 191 w 273"/>
                <a:gd name="T5" fmla="*/ 126 h 317"/>
                <a:gd name="T6" fmla="*/ 241 w 273"/>
                <a:gd name="T7" fmla="*/ 155 h 317"/>
                <a:gd name="T8" fmla="*/ 258 w 273"/>
                <a:gd name="T9" fmla="*/ 206 h 317"/>
                <a:gd name="T10" fmla="*/ 245 w 273"/>
                <a:gd name="T11" fmla="*/ 253 h 317"/>
                <a:gd name="T12" fmla="*/ 202 w 273"/>
                <a:gd name="T13" fmla="*/ 289 h 317"/>
                <a:gd name="T14" fmla="*/ 130 w 273"/>
                <a:gd name="T15" fmla="*/ 302 h 317"/>
                <a:gd name="T16" fmla="*/ 71 w 273"/>
                <a:gd name="T17" fmla="*/ 296 h 317"/>
                <a:gd name="T18" fmla="*/ 19 w 273"/>
                <a:gd name="T19" fmla="*/ 277 h 317"/>
                <a:gd name="T20" fmla="*/ 51 w 273"/>
                <a:gd name="T21" fmla="*/ 207 h 317"/>
                <a:gd name="T22" fmla="*/ 88 w 273"/>
                <a:gd name="T23" fmla="*/ 222 h 317"/>
                <a:gd name="T24" fmla="*/ 127 w 273"/>
                <a:gd name="T25" fmla="*/ 228 h 317"/>
                <a:gd name="T26" fmla="*/ 153 w 273"/>
                <a:gd name="T27" fmla="*/ 222 h 317"/>
                <a:gd name="T28" fmla="*/ 163 w 273"/>
                <a:gd name="T29" fmla="*/ 206 h 317"/>
                <a:gd name="T30" fmla="*/ 130 w 273"/>
                <a:gd name="T31" fmla="*/ 187 h 317"/>
                <a:gd name="T32" fmla="*/ 93 w 273"/>
                <a:gd name="T33" fmla="*/ 187 h 317"/>
                <a:gd name="T34" fmla="*/ 93 w 273"/>
                <a:gd name="T35" fmla="*/ 128 h 317"/>
                <a:gd name="T36" fmla="*/ 134 w 273"/>
                <a:gd name="T37" fmla="*/ 86 h 317"/>
                <a:gd name="T38" fmla="*/ 34 w 273"/>
                <a:gd name="T39" fmla="*/ 86 h 317"/>
                <a:gd name="T40" fmla="*/ 34 w 273"/>
                <a:gd name="T41" fmla="*/ 15 h 317"/>
                <a:gd name="T42" fmla="*/ 243 w 273"/>
                <a:gd name="T43" fmla="*/ 15 h 317"/>
                <a:gd name="T44" fmla="*/ 258 w 273"/>
                <a:gd name="T45" fmla="*/ 0 h 317"/>
                <a:gd name="T46" fmla="*/ 243 w 273"/>
                <a:gd name="T47" fmla="*/ 0 h 317"/>
                <a:gd name="T48" fmla="*/ 34 w 273"/>
                <a:gd name="T49" fmla="*/ 0 h 317"/>
                <a:gd name="T50" fmla="*/ 19 w 273"/>
                <a:gd name="T51" fmla="*/ 0 h 317"/>
                <a:gd name="T52" fmla="*/ 19 w 273"/>
                <a:gd name="T53" fmla="*/ 15 h 317"/>
                <a:gd name="T54" fmla="*/ 19 w 273"/>
                <a:gd name="T55" fmla="*/ 86 h 317"/>
                <a:gd name="T56" fmla="*/ 19 w 273"/>
                <a:gd name="T57" fmla="*/ 101 h 317"/>
                <a:gd name="T58" fmla="*/ 34 w 273"/>
                <a:gd name="T59" fmla="*/ 101 h 317"/>
                <a:gd name="T60" fmla="*/ 99 w 273"/>
                <a:gd name="T61" fmla="*/ 101 h 317"/>
                <a:gd name="T62" fmla="*/ 82 w 273"/>
                <a:gd name="T63" fmla="*/ 118 h 317"/>
                <a:gd name="T64" fmla="*/ 78 w 273"/>
                <a:gd name="T65" fmla="*/ 122 h 317"/>
                <a:gd name="T66" fmla="*/ 78 w 273"/>
                <a:gd name="T67" fmla="*/ 128 h 317"/>
                <a:gd name="T68" fmla="*/ 78 w 273"/>
                <a:gd name="T69" fmla="*/ 187 h 317"/>
                <a:gd name="T70" fmla="*/ 78 w 273"/>
                <a:gd name="T71" fmla="*/ 201 h 317"/>
                <a:gd name="T72" fmla="*/ 93 w 273"/>
                <a:gd name="T73" fmla="*/ 201 h 317"/>
                <a:gd name="T74" fmla="*/ 130 w 273"/>
                <a:gd name="T75" fmla="*/ 201 h 317"/>
                <a:gd name="T76" fmla="*/ 149 w 273"/>
                <a:gd name="T77" fmla="*/ 205 h 317"/>
                <a:gd name="T78" fmla="*/ 149 w 273"/>
                <a:gd name="T79" fmla="*/ 205 h 317"/>
                <a:gd name="T80" fmla="*/ 149 w 273"/>
                <a:gd name="T81" fmla="*/ 206 h 317"/>
                <a:gd name="T82" fmla="*/ 146 w 273"/>
                <a:gd name="T83" fmla="*/ 209 h 317"/>
                <a:gd name="T84" fmla="*/ 127 w 273"/>
                <a:gd name="T85" fmla="*/ 213 h 317"/>
                <a:gd name="T86" fmla="*/ 92 w 273"/>
                <a:gd name="T87" fmla="*/ 208 h 317"/>
                <a:gd name="T88" fmla="*/ 59 w 273"/>
                <a:gd name="T89" fmla="*/ 194 h 317"/>
                <a:gd name="T90" fmla="*/ 45 w 273"/>
                <a:gd name="T91" fmla="*/ 186 h 317"/>
                <a:gd name="T92" fmla="*/ 38 w 273"/>
                <a:gd name="T93" fmla="*/ 201 h 317"/>
                <a:gd name="T94" fmla="*/ 6 w 273"/>
                <a:gd name="T95" fmla="*/ 271 h 317"/>
                <a:gd name="T96" fmla="*/ 0 w 273"/>
                <a:gd name="T97" fmla="*/ 283 h 317"/>
                <a:gd name="T98" fmla="*/ 12 w 273"/>
                <a:gd name="T99" fmla="*/ 290 h 317"/>
                <a:gd name="T100" fmla="*/ 68 w 273"/>
                <a:gd name="T101" fmla="*/ 310 h 317"/>
                <a:gd name="T102" fmla="*/ 130 w 273"/>
                <a:gd name="T103" fmla="*/ 317 h 317"/>
                <a:gd name="T104" fmla="*/ 208 w 273"/>
                <a:gd name="T105" fmla="*/ 302 h 317"/>
                <a:gd name="T106" fmla="*/ 257 w 273"/>
                <a:gd name="T107" fmla="*/ 261 h 317"/>
                <a:gd name="T108" fmla="*/ 273 w 273"/>
                <a:gd name="T109" fmla="*/ 206 h 317"/>
                <a:gd name="T110" fmla="*/ 252 w 273"/>
                <a:gd name="T111" fmla="*/ 146 h 317"/>
                <a:gd name="T112" fmla="*/ 218 w 273"/>
                <a:gd name="T113" fmla="*/ 120 h 317"/>
                <a:gd name="T114" fmla="*/ 254 w 273"/>
                <a:gd name="T115" fmla="*/ 83 h 317"/>
                <a:gd name="T116" fmla="*/ 258 w 273"/>
                <a:gd name="T117" fmla="*/ 79 h 317"/>
                <a:gd name="T118" fmla="*/ 258 w 273"/>
                <a:gd name="T119" fmla="*/ 73 h 317"/>
                <a:gd name="T120" fmla="*/ 258 w 273"/>
                <a:gd name="T121" fmla="*/ 15 h 317"/>
                <a:gd name="T122" fmla="*/ 258 w 273"/>
                <a:gd name="T123"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3" h="317">
                  <a:moveTo>
                    <a:pt x="243" y="15"/>
                  </a:moveTo>
                  <a:cubicBezTo>
                    <a:pt x="243" y="73"/>
                    <a:pt x="243" y="73"/>
                    <a:pt x="243" y="73"/>
                  </a:cubicBezTo>
                  <a:cubicBezTo>
                    <a:pt x="191" y="126"/>
                    <a:pt x="191" y="126"/>
                    <a:pt x="191" y="126"/>
                  </a:cubicBezTo>
                  <a:cubicBezTo>
                    <a:pt x="213" y="131"/>
                    <a:pt x="229" y="141"/>
                    <a:pt x="241" y="155"/>
                  </a:cubicBezTo>
                  <a:cubicBezTo>
                    <a:pt x="253" y="169"/>
                    <a:pt x="258" y="186"/>
                    <a:pt x="258" y="206"/>
                  </a:cubicBezTo>
                  <a:cubicBezTo>
                    <a:pt x="258" y="223"/>
                    <a:pt x="254" y="238"/>
                    <a:pt x="245" y="253"/>
                  </a:cubicBezTo>
                  <a:cubicBezTo>
                    <a:pt x="235" y="268"/>
                    <a:pt x="221" y="279"/>
                    <a:pt x="202" y="289"/>
                  </a:cubicBezTo>
                  <a:cubicBezTo>
                    <a:pt x="183" y="298"/>
                    <a:pt x="159" y="302"/>
                    <a:pt x="130" y="302"/>
                  </a:cubicBezTo>
                  <a:cubicBezTo>
                    <a:pt x="110" y="302"/>
                    <a:pt x="90" y="300"/>
                    <a:pt x="71" y="296"/>
                  </a:cubicBezTo>
                  <a:cubicBezTo>
                    <a:pt x="51" y="292"/>
                    <a:pt x="34" y="285"/>
                    <a:pt x="19" y="277"/>
                  </a:cubicBezTo>
                  <a:cubicBezTo>
                    <a:pt x="51" y="207"/>
                    <a:pt x="51" y="207"/>
                    <a:pt x="51" y="207"/>
                  </a:cubicBezTo>
                  <a:cubicBezTo>
                    <a:pt x="63" y="214"/>
                    <a:pt x="75" y="219"/>
                    <a:pt x="88" y="222"/>
                  </a:cubicBezTo>
                  <a:cubicBezTo>
                    <a:pt x="102" y="226"/>
                    <a:pt x="114" y="228"/>
                    <a:pt x="127" y="228"/>
                  </a:cubicBezTo>
                  <a:cubicBezTo>
                    <a:pt x="138" y="228"/>
                    <a:pt x="147" y="226"/>
                    <a:pt x="153" y="222"/>
                  </a:cubicBezTo>
                  <a:cubicBezTo>
                    <a:pt x="160" y="218"/>
                    <a:pt x="163" y="213"/>
                    <a:pt x="163" y="206"/>
                  </a:cubicBezTo>
                  <a:cubicBezTo>
                    <a:pt x="163" y="193"/>
                    <a:pt x="152" y="187"/>
                    <a:pt x="130" y="187"/>
                  </a:cubicBezTo>
                  <a:cubicBezTo>
                    <a:pt x="93" y="187"/>
                    <a:pt x="93" y="187"/>
                    <a:pt x="93" y="187"/>
                  </a:cubicBezTo>
                  <a:cubicBezTo>
                    <a:pt x="93" y="128"/>
                    <a:pt x="93" y="128"/>
                    <a:pt x="93" y="128"/>
                  </a:cubicBezTo>
                  <a:cubicBezTo>
                    <a:pt x="134" y="86"/>
                    <a:pt x="134" y="86"/>
                    <a:pt x="134" y="86"/>
                  </a:cubicBezTo>
                  <a:cubicBezTo>
                    <a:pt x="34" y="86"/>
                    <a:pt x="34" y="86"/>
                    <a:pt x="34" y="86"/>
                  </a:cubicBezTo>
                  <a:cubicBezTo>
                    <a:pt x="34" y="15"/>
                    <a:pt x="34" y="15"/>
                    <a:pt x="34" y="15"/>
                  </a:cubicBezTo>
                  <a:cubicBezTo>
                    <a:pt x="243" y="15"/>
                    <a:pt x="243" y="15"/>
                    <a:pt x="243" y="15"/>
                  </a:cubicBezTo>
                  <a:moveTo>
                    <a:pt x="258" y="0"/>
                  </a:moveTo>
                  <a:cubicBezTo>
                    <a:pt x="243" y="0"/>
                    <a:pt x="243" y="0"/>
                    <a:pt x="243" y="0"/>
                  </a:cubicBezTo>
                  <a:cubicBezTo>
                    <a:pt x="34" y="0"/>
                    <a:pt x="34" y="0"/>
                    <a:pt x="34" y="0"/>
                  </a:cubicBezTo>
                  <a:cubicBezTo>
                    <a:pt x="19" y="0"/>
                    <a:pt x="19" y="0"/>
                    <a:pt x="19" y="0"/>
                  </a:cubicBezTo>
                  <a:cubicBezTo>
                    <a:pt x="19" y="15"/>
                    <a:pt x="19" y="15"/>
                    <a:pt x="19" y="15"/>
                  </a:cubicBezTo>
                  <a:cubicBezTo>
                    <a:pt x="19" y="86"/>
                    <a:pt x="19" y="86"/>
                    <a:pt x="19" y="86"/>
                  </a:cubicBezTo>
                  <a:cubicBezTo>
                    <a:pt x="19" y="101"/>
                    <a:pt x="19" y="101"/>
                    <a:pt x="19" y="101"/>
                  </a:cubicBezTo>
                  <a:cubicBezTo>
                    <a:pt x="34" y="101"/>
                    <a:pt x="34" y="101"/>
                    <a:pt x="34" y="101"/>
                  </a:cubicBezTo>
                  <a:cubicBezTo>
                    <a:pt x="99" y="101"/>
                    <a:pt x="99" y="101"/>
                    <a:pt x="99" y="101"/>
                  </a:cubicBezTo>
                  <a:cubicBezTo>
                    <a:pt x="82" y="118"/>
                    <a:pt x="82" y="118"/>
                    <a:pt x="82" y="118"/>
                  </a:cubicBezTo>
                  <a:cubicBezTo>
                    <a:pt x="78" y="122"/>
                    <a:pt x="78" y="122"/>
                    <a:pt x="78" y="122"/>
                  </a:cubicBezTo>
                  <a:cubicBezTo>
                    <a:pt x="78" y="128"/>
                    <a:pt x="78" y="128"/>
                    <a:pt x="78" y="128"/>
                  </a:cubicBezTo>
                  <a:cubicBezTo>
                    <a:pt x="78" y="187"/>
                    <a:pt x="78" y="187"/>
                    <a:pt x="78" y="187"/>
                  </a:cubicBezTo>
                  <a:cubicBezTo>
                    <a:pt x="78" y="201"/>
                    <a:pt x="78" y="201"/>
                    <a:pt x="78" y="201"/>
                  </a:cubicBezTo>
                  <a:cubicBezTo>
                    <a:pt x="93" y="201"/>
                    <a:pt x="93" y="201"/>
                    <a:pt x="93" y="201"/>
                  </a:cubicBezTo>
                  <a:cubicBezTo>
                    <a:pt x="130" y="201"/>
                    <a:pt x="130" y="201"/>
                    <a:pt x="130" y="201"/>
                  </a:cubicBezTo>
                  <a:cubicBezTo>
                    <a:pt x="145" y="201"/>
                    <a:pt x="149" y="205"/>
                    <a:pt x="149" y="205"/>
                  </a:cubicBezTo>
                  <a:cubicBezTo>
                    <a:pt x="149" y="205"/>
                    <a:pt x="149" y="205"/>
                    <a:pt x="149" y="205"/>
                  </a:cubicBezTo>
                  <a:cubicBezTo>
                    <a:pt x="149" y="205"/>
                    <a:pt x="149" y="205"/>
                    <a:pt x="149" y="206"/>
                  </a:cubicBezTo>
                  <a:cubicBezTo>
                    <a:pt x="149" y="207"/>
                    <a:pt x="149" y="208"/>
                    <a:pt x="146" y="209"/>
                  </a:cubicBezTo>
                  <a:cubicBezTo>
                    <a:pt x="142" y="212"/>
                    <a:pt x="135" y="213"/>
                    <a:pt x="127" y="213"/>
                  </a:cubicBezTo>
                  <a:cubicBezTo>
                    <a:pt x="116" y="213"/>
                    <a:pt x="104" y="211"/>
                    <a:pt x="92" y="208"/>
                  </a:cubicBezTo>
                  <a:cubicBezTo>
                    <a:pt x="80" y="205"/>
                    <a:pt x="69" y="200"/>
                    <a:pt x="59" y="194"/>
                  </a:cubicBezTo>
                  <a:cubicBezTo>
                    <a:pt x="45" y="186"/>
                    <a:pt x="45" y="186"/>
                    <a:pt x="45" y="186"/>
                  </a:cubicBezTo>
                  <a:cubicBezTo>
                    <a:pt x="38" y="201"/>
                    <a:pt x="38" y="201"/>
                    <a:pt x="38" y="201"/>
                  </a:cubicBezTo>
                  <a:cubicBezTo>
                    <a:pt x="6" y="271"/>
                    <a:pt x="6" y="271"/>
                    <a:pt x="6" y="271"/>
                  </a:cubicBezTo>
                  <a:cubicBezTo>
                    <a:pt x="0" y="283"/>
                    <a:pt x="0" y="283"/>
                    <a:pt x="0" y="283"/>
                  </a:cubicBezTo>
                  <a:cubicBezTo>
                    <a:pt x="12" y="290"/>
                    <a:pt x="12" y="290"/>
                    <a:pt x="12" y="290"/>
                  </a:cubicBezTo>
                  <a:cubicBezTo>
                    <a:pt x="28" y="299"/>
                    <a:pt x="47" y="306"/>
                    <a:pt x="68" y="310"/>
                  </a:cubicBezTo>
                  <a:cubicBezTo>
                    <a:pt x="88" y="315"/>
                    <a:pt x="109" y="317"/>
                    <a:pt x="130" y="317"/>
                  </a:cubicBezTo>
                  <a:cubicBezTo>
                    <a:pt x="161" y="317"/>
                    <a:pt x="187" y="312"/>
                    <a:pt x="208" y="302"/>
                  </a:cubicBezTo>
                  <a:cubicBezTo>
                    <a:pt x="230" y="292"/>
                    <a:pt x="246" y="278"/>
                    <a:pt x="257" y="261"/>
                  </a:cubicBezTo>
                  <a:cubicBezTo>
                    <a:pt x="268" y="244"/>
                    <a:pt x="273" y="225"/>
                    <a:pt x="273" y="206"/>
                  </a:cubicBezTo>
                  <a:cubicBezTo>
                    <a:pt x="273" y="183"/>
                    <a:pt x="266" y="162"/>
                    <a:pt x="252" y="146"/>
                  </a:cubicBezTo>
                  <a:cubicBezTo>
                    <a:pt x="243" y="135"/>
                    <a:pt x="232" y="126"/>
                    <a:pt x="218" y="120"/>
                  </a:cubicBezTo>
                  <a:cubicBezTo>
                    <a:pt x="254" y="83"/>
                    <a:pt x="254" y="83"/>
                    <a:pt x="254" y="83"/>
                  </a:cubicBezTo>
                  <a:cubicBezTo>
                    <a:pt x="258" y="79"/>
                    <a:pt x="258" y="79"/>
                    <a:pt x="258" y="79"/>
                  </a:cubicBezTo>
                  <a:cubicBezTo>
                    <a:pt x="258" y="73"/>
                    <a:pt x="258" y="73"/>
                    <a:pt x="258" y="73"/>
                  </a:cubicBezTo>
                  <a:cubicBezTo>
                    <a:pt x="258" y="15"/>
                    <a:pt x="258" y="15"/>
                    <a:pt x="258" y="15"/>
                  </a:cubicBezTo>
                  <a:cubicBezTo>
                    <a:pt x="258" y="0"/>
                    <a:pt x="258" y="0"/>
                    <a:pt x="258" y="0"/>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51" name="TextBox 37"/>
          <p:cNvSpPr txBox="1"/>
          <p:nvPr/>
        </p:nvSpPr>
        <p:spPr>
          <a:xfrm>
            <a:off x="6017125" y="2592015"/>
            <a:ext cx="2162810" cy="1076325"/>
          </a:xfrm>
          <a:prstGeom prst="rect">
            <a:avLst/>
          </a:prstGeom>
          <a:noFill/>
        </p:spPr>
        <p:txBody>
          <a:bodyPr wrap="none" rtlCol="0">
            <a:spAutoFit/>
          </a:bodyPr>
          <a:lstStyle/>
          <a:p>
            <a:pPr marL="0" lvl="1"/>
            <a:r>
              <a:rPr lang="zh-CN" altLang="en-US" sz="1400" b="1" dirty="0">
                <a:solidFill>
                  <a:schemeClr val="accent6"/>
                </a:solidFill>
                <a:cs typeface="+mn-ea"/>
                <a:sym typeface="+mn-lt"/>
              </a:rPr>
              <a:t> </a:t>
            </a:r>
            <a:r>
              <a:rPr lang="zh-CN" altLang="en-US" sz="2800" b="1" dirty="0">
                <a:solidFill>
                  <a:schemeClr val="accent6"/>
                </a:solidFill>
                <a:cs typeface="+mn-ea"/>
                <a:sym typeface="+mn-lt"/>
              </a:rPr>
              <a:t>第三部分</a:t>
            </a:r>
            <a:endParaRPr lang="en-US" altLang="zh-CN" sz="2800" b="1" dirty="0">
              <a:solidFill>
                <a:schemeClr val="accent6"/>
              </a:solidFill>
              <a:cs typeface="+mn-ea"/>
              <a:sym typeface="+mn-lt"/>
            </a:endParaRPr>
          </a:p>
          <a:p>
            <a:pPr marL="0" lvl="1" algn="ctr"/>
            <a:r>
              <a:rPr lang="zh-CN" sz="3600" b="1" dirty="0">
                <a:solidFill>
                  <a:schemeClr val="accent6"/>
                </a:solidFill>
                <a:cs typeface="+mn-ea"/>
                <a:sym typeface="+mn-lt"/>
              </a:rPr>
              <a:t>程序演示</a:t>
            </a:r>
            <a:endParaRPr lang="zh-CN" sz="3600" b="1" dirty="0">
              <a:solidFill>
                <a:schemeClr val="accent6"/>
              </a:solidFill>
              <a:cs typeface="+mn-ea"/>
              <a:sym typeface="+mn-lt"/>
            </a:endParaRPr>
          </a:p>
        </p:txBody>
      </p:sp>
      <p:sp>
        <p:nvSpPr>
          <p:cNvPr id="56" name="TextBox 42"/>
          <p:cNvSpPr txBox="1"/>
          <p:nvPr/>
        </p:nvSpPr>
        <p:spPr>
          <a:xfrm>
            <a:off x="5916396" y="3668463"/>
            <a:ext cx="985236" cy="245726"/>
          </a:xfrm>
          <a:prstGeom prst="rect">
            <a:avLst/>
          </a:prstGeom>
          <a:noFill/>
        </p:spPr>
        <p:txBody>
          <a:bodyPr wrap="square" lIns="60469" tIns="30235" rIns="60469" bIns="30235" rtlCol="0">
            <a:spAutoFit/>
          </a:bodyPr>
          <a:lstStyle/>
          <a:p>
            <a:r>
              <a:rPr lang="zh-CN" altLang="en-US" sz="1200" dirty="0">
                <a:solidFill>
                  <a:schemeClr val="bg1">
                    <a:lumMod val="50000"/>
                  </a:schemeClr>
                </a:solidFill>
                <a:cs typeface="+mn-ea"/>
                <a:sym typeface="+mn-lt"/>
              </a:rPr>
              <a:t>√ 成果展示</a:t>
            </a:r>
            <a:endParaRPr lang="zh-CN" altLang="en-US" sz="1200" dirty="0">
              <a:solidFill>
                <a:schemeClr val="bg1">
                  <a:lumMod val="50000"/>
                </a:schemeClr>
              </a:solidFill>
              <a:cs typeface="+mn-ea"/>
              <a:sym typeface="+mn-lt"/>
            </a:endParaRPr>
          </a:p>
        </p:txBody>
      </p:sp>
    </p:spTree>
  </p:cSld>
  <p:clrMapOvr>
    <a:masterClrMapping/>
  </p:clrMapOvr>
  <p:transition spd="slow" advClick="0" advTm="3000">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3"/>
          <p:cNvSpPr>
            <a:spLocks noChangeAspect="1" noChangeArrowheads="1" noTextEdit="1"/>
          </p:cNvSpPr>
          <p:nvPr/>
        </p:nvSpPr>
        <p:spPr bwMode="auto">
          <a:xfrm>
            <a:off x="4452938" y="2560638"/>
            <a:ext cx="2616200"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grpSp>
        <p:nvGrpSpPr>
          <p:cNvPr id="46" name="组合 45"/>
          <p:cNvGrpSpPr/>
          <p:nvPr/>
        </p:nvGrpSpPr>
        <p:grpSpPr>
          <a:xfrm>
            <a:off x="1544638" y="1509713"/>
            <a:ext cx="3565525" cy="1852612"/>
            <a:chOff x="1544638" y="1509713"/>
            <a:chExt cx="3565525" cy="1852612"/>
          </a:xfrm>
        </p:grpSpPr>
        <p:grpSp>
          <p:nvGrpSpPr>
            <p:cNvPr id="31" name="Group 30"/>
            <p:cNvGrpSpPr>
              <a:grpSpLocks noChangeAspect="1"/>
            </p:cNvGrpSpPr>
            <p:nvPr/>
          </p:nvGrpSpPr>
          <p:grpSpPr bwMode="auto">
            <a:xfrm>
              <a:off x="1544638" y="1509713"/>
              <a:ext cx="3565525" cy="1852612"/>
              <a:chOff x="973" y="951"/>
              <a:chExt cx="2246" cy="1167"/>
            </a:xfrm>
          </p:grpSpPr>
          <p:sp>
            <p:nvSpPr>
              <p:cNvPr id="32" name="AutoShape 29"/>
              <p:cNvSpPr>
                <a:spLocks noChangeAspect="1" noChangeArrowheads="1" noTextEdit="1"/>
              </p:cNvSpPr>
              <p:nvPr/>
            </p:nvSpPr>
            <p:spPr bwMode="auto">
              <a:xfrm>
                <a:off x="973" y="951"/>
                <a:ext cx="2246" cy="1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3" name="Freeform 31"/>
              <p:cNvSpPr/>
              <p:nvPr/>
            </p:nvSpPr>
            <p:spPr bwMode="auto">
              <a:xfrm>
                <a:off x="1525" y="1002"/>
                <a:ext cx="1694" cy="1057"/>
              </a:xfrm>
              <a:custGeom>
                <a:avLst/>
                <a:gdLst>
                  <a:gd name="T0" fmla="*/ 382 w 464"/>
                  <a:gd name="T1" fmla="*/ 288 h 288"/>
                  <a:gd name="T2" fmla="*/ 0 w 464"/>
                  <a:gd name="T3" fmla="*/ 288 h 288"/>
                  <a:gd name="T4" fmla="*/ 0 w 464"/>
                  <a:gd name="T5" fmla="*/ 0 h 288"/>
                  <a:gd name="T6" fmla="*/ 382 w 464"/>
                  <a:gd name="T7" fmla="*/ 0 h 288"/>
                  <a:gd name="T8" fmla="*/ 464 w 464"/>
                  <a:gd name="T9" fmla="*/ 82 h 288"/>
                  <a:gd name="T10" fmla="*/ 464 w 464"/>
                  <a:gd name="T11" fmla="*/ 206 h 288"/>
                  <a:gd name="T12" fmla="*/ 382 w 464"/>
                  <a:gd name="T13" fmla="*/ 288 h 288"/>
                </a:gdLst>
                <a:ahLst/>
                <a:cxnLst>
                  <a:cxn ang="0">
                    <a:pos x="T0" y="T1"/>
                  </a:cxn>
                  <a:cxn ang="0">
                    <a:pos x="T2" y="T3"/>
                  </a:cxn>
                  <a:cxn ang="0">
                    <a:pos x="T4" y="T5"/>
                  </a:cxn>
                  <a:cxn ang="0">
                    <a:pos x="T6" y="T7"/>
                  </a:cxn>
                  <a:cxn ang="0">
                    <a:pos x="T8" y="T9"/>
                  </a:cxn>
                  <a:cxn ang="0">
                    <a:pos x="T10" y="T11"/>
                  </a:cxn>
                  <a:cxn ang="0">
                    <a:pos x="T12" y="T13"/>
                  </a:cxn>
                </a:cxnLst>
                <a:rect l="0" t="0" r="r" b="b"/>
                <a:pathLst>
                  <a:path w="464" h="288">
                    <a:moveTo>
                      <a:pt x="382" y="288"/>
                    </a:moveTo>
                    <a:cubicBezTo>
                      <a:pt x="0" y="288"/>
                      <a:pt x="0" y="288"/>
                      <a:pt x="0" y="288"/>
                    </a:cubicBezTo>
                    <a:cubicBezTo>
                      <a:pt x="0" y="0"/>
                      <a:pt x="0" y="0"/>
                      <a:pt x="0" y="0"/>
                    </a:cubicBezTo>
                    <a:cubicBezTo>
                      <a:pt x="382" y="0"/>
                      <a:pt x="382" y="0"/>
                      <a:pt x="382" y="0"/>
                    </a:cubicBezTo>
                    <a:cubicBezTo>
                      <a:pt x="428" y="0"/>
                      <a:pt x="464" y="37"/>
                      <a:pt x="464" y="82"/>
                    </a:cubicBezTo>
                    <a:cubicBezTo>
                      <a:pt x="464" y="206"/>
                      <a:pt x="464" y="206"/>
                      <a:pt x="464" y="206"/>
                    </a:cubicBezTo>
                    <a:cubicBezTo>
                      <a:pt x="464" y="251"/>
                      <a:pt x="428" y="288"/>
                      <a:pt x="382" y="288"/>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4" name="Freeform 32"/>
              <p:cNvSpPr/>
              <p:nvPr/>
            </p:nvSpPr>
            <p:spPr bwMode="auto">
              <a:xfrm>
                <a:off x="1006" y="977"/>
                <a:ext cx="588" cy="1108"/>
              </a:xfrm>
              <a:custGeom>
                <a:avLst/>
                <a:gdLst>
                  <a:gd name="T0" fmla="*/ 179 w 588"/>
                  <a:gd name="T1" fmla="*/ 1108 h 1108"/>
                  <a:gd name="T2" fmla="*/ 179 w 588"/>
                  <a:gd name="T3" fmla="*/ 323 h 1108"/>
                  <a:gd name="T4" fmla="*/ 0 w 588"/>
                  <a:gd name="T5" fmla="*/ 323 h 1108"/>
                  <a:gd name="T6" fmla="*/ 0 w 588"/>
                  <a:gd name="T7" fmla="*/ 0 h 1108"/>
                  <a:gd name="T8" fmla="*/ 588 w 588"/>
                  <a:gd name="T9" fmla="*/ 0 h 1108"/>
                  <a:gd name="T10" fmla="*/ 588 w 588"/>
                  <a:gd name="T11" fmla="*/ 1108 h 1108"/>
                  <a:gd name="T12" fmla="*/ 179 w 588"/>
                  <a:gd name="T13" fmla="*/ 1108 h 1108"/>
                </a:gdLst>
                <a:ahLst/>
                <a:cxnLst>
                  <a:cxn ang="0">
                    <a:pos x="T0" y="T1"/>
                  </a:cxn>
                  <a:cxn ang="0">
                    <a:pos x="T2" y="T3"/>
                  </a:cxn>
                  <a:cxn ang="0">
                    <a:pos x="T4" y="T5"/>
                  </a:cxn>
                  <a:cxn ang="0">
                    <a:pos x="T6" y="T7"/>
                  </a:cxn>
                  <a:cxn ang="0">
                    <a:pos x="T8" y="T9"/>
                  </a:cxn>
                  <a:cxn ang="0">
                    <a:pos x="T10" y="T11"/>
                  </a:cxn>
                  <a:cxn ang="0">
                    <a:pos x="T12" y="T13"/>
                  </a:cxn>
                </a:cxnLst>
                <a:rect l="0" t="0" r="r" b="b"/>
                <a:pathLst>
                  <a:path w="588" h="1108">
                    <a:moveTo>
                      <a:pt x="179" y="1108"/>
                    </a:moveTo>
                    <a:lnTo>
                      <a:pt x="179" y="323"/>
                    </a:lnTo>
                    <a:lnTo>
                      <a:pt x="0" y="323"/>
                    </a:lnTo>
                    <a:lnTo>
                      <a:pt x="0" y="0"/>
                    </a:lnTo>
                    <a:lnTo>
                      <a:pt x="588" y="0"/>
                    </a:lnTo>
                    <a:lnTo>
                      <a:pt x="588" y="1108"/>
                    </a:lnTo>
                    <a:lnTo>
                      <a:pt x="179" y="1108"/>
                    </a:lnTo>
                    <a:close/>
                  </a:path>
                </a:pathLst>
              </a:custGeom>
              <a:solidFill>
                <a:srgbClr val="4BACC6"/>
              </a:soli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35" name="Freeform 33"/>
              <p:cNvSpPr>
                <a:spLocks noEditPoints="1"/>
              </p:cNvSpPr>
              <p:nvPr/>
            </p:nvSpPr>
            <p:spPr bwMode="auto">
              <a:xfrm>
                <a:off x="977" y="947"/>
                <a:ext cx="643" cy="1167"/>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close/>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6" name="Freeform 34"/>
              <p:cNvSpPr>
                <a:spLocks noEditPoints="1"/>
              </p:cNvSpPr>
              <p:nvPr/>
            </p:nvSpPr>
            <p:spPr bwMode="auto">
              <a:xfrm>
                <a:off x="977" y="947"/>
                <a:ext cx="643" cy="1167"/>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37" name="文本框 27"/>
            <p:cNvSpPr txBox="1"/>
            <p:nvPr/>
          </p:nvSpPr>
          <p:spPr>
            <a:xfrm>
              <a:off x="2982780" y="1986891"/>
              <a:ext cx="1324022" cy="1076325"/>
            </a:xfrm>
            <a:prstGeom prst="rect">
              <a:avLst/>
            </a:prstGeom>
            <a:noFill/>
          </p:spPr>
          <p:txBody>
            <a:bodyPr wrap="square" rtlCol="0">
              <a:spAutoFit/>
            </a:bodyPr>
            <a:lstStyle/>
            <a:p>
              <a:pPr algn="ctr"/>
              <a:r>
                <a:rPr lang="zh-CN" altLang="en-US" sz="3200" b="1" dirty="0">
                  <a:solidFill>
                    <a:schemeClr val="accent5"/>
                  </a:solidFill>
                  <a:cs typeface="+mn-ea"/>
                  <a:sym typeface="+mn-lt"/>
                </a:rPr>
                <a:t>成员介绍</a:t>
              </a:r>
              <a:endParaRPr lang="zh-CN" altLang="en-US" sz="3200" b="1" dirty="0">
                <a:solidFill>
                  <a:schemeClr val="accent5"/>
                </a:solidFill>
                <a:cs typeface="+mn-ea"/>
                <a:sym typeface="+mn-lt"/>
              </a:endParaRPr>
            </a:p>
          </p:txBody>
        </p:sp>
      </p:grpSp>
      <p:grpSp>
        <p:nvGrpSpPr>
          <p:cNvPr id="44" name="组合 43"/>
          <p:cNvGrpSpPr/>
          <p:nvPr/>
        </p:nvGrpSpPr>
        <p:grpSpPr>
          <a:xfrm>
            <a:off x="6118225" y="1446213"/>
            <a:ext cx="3565525" cy="1817687"/>
            <a:chOff x="6118225" y="1446213"/>
            <a:chExt cx="3565525" cy="1817687"/>
          </a:xfrm>
        </p:grpSpPr>
        <p:sp>
          <p:nvSpPr>
            <p:cNvPr id="14" name="AutoShape 10"/>
            <p:cNvSpPr>
              <a:spLocks noChangeAspect="1" noChangeArrowheads="1" noTextEdit="1"/>
            </p:cNvSpPr>
            <p:nvPr/>
          </p:nvSpPr>
          <p:spPr bwMode="auto">
            <a:xfrm>
              <a:off x="6118225" y="1446213"/>
              <a:ext cx="3565525" cy="1817687"/>
            </a:xfrm>
            <a:prstGeom prst="rect">
              <a:avLst/>
            </a:prstGeom>
            <a:noFill/>
            <a:ln>
              <a:noFill/>
            </a:ln>
            <a:effectLst>
              <a:outerShdw blurRad="254000" dist="114300" dir="2700000" algn="tl" rotWithShape="0">
                <a:prstClr val="black">
                  <a:alpha val="25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Freeform 12"/>
            <p:cNvSpPr/>
            <p:nvPr/>
          </p:nvSpPr>
          <p:spPr bwMode="auto">
            <a:xfrm>
              <a:off x="7051675" y="1525588"/>
              <a:ext cx="2632075" cy="1646237"/>
            </a:xfrm>
            <a:custGeom>
              <a:avLst/>
              <a:gdLst>
                <a:gd name="T0" fmla="*/ 381 w 463"/>
                <a:gd name="T1" fmla="*/ 288 h 288"/>
                <a:gd name="T2" fmla="*/ 0 w 463"/>
                <a:gd name="T3" fmla="*/ 288 h 288"/>
                <a:gd name="T4" fmla="*/ 0 w 463"/>
                <a:gd name="T5" fmla="*/ 0 h 288"/>
                <a:gd name="T6" fmla="*/ 381 w 463"/>
                <a:gd name="T7" fmla="*/ 0 h 288"/>
                <a:gd name="T8" fmla="*/ 463 w 463"/>
                <a:gd name="T9" fmla="*/ 82 h 288"/>
                <a:gd name="T10" fmla="*/ 463 w 463"/>
                <a:gd name="T11" fmla="*/ 206 h 288"/>
                <a:gd name="T12" fmla="*/ 381 w 463"/>
                <a:gd name="T13" fmla="*/ 288 h 288"/>
              </a:gdLst>
              <a:ahLst/>
              <a:cxnLst>
                <a:cxn ang="0">
                  <a:pos x="T0" y="T1"/>
                </a:cxn>
                <a:cxn ang="0">
                  <a:pos x="T2" y="T3"/>
                </a:cxn>
                <a:cxn ang="0">
                  <a:pos x="T4" y="T5"/>
                </a:cxn>
                <a:cxn ang="0">
                  <a:pos x="T6" y="T7"/>
                </a:cxn>
                <a:cxn ang="0">
                  <a:pos x="T8" y="T9"/>
                </a:cxn>
                <a:cxn ang="0">
                  <a:pos x="T10" y="T11"/>
                </a:cxn>
                <a:cxn ang="0">
                  <a:pos x="T12" y="T13"/>
                </a:cxn>
              </a:cxnLst>
              <a:rect l="0" t="0" r="r" b="b"/>
              <a:pathLst>
                <a:path w="463" h="288">
                  <a:moveTo>
                    <a:pt x="381" y="288"/>
                  </a:moveTo>
                  <a:cubicBezTo>
                    <a:pt x="0" y="288"/>
                    <a:pt x="0" y="288"/>
                    <a:pt x="0" y="288"/>
                  </a:cubicBezTo>
                  <a:cubicBezTo>
                    <a:pt x="0" y="0"/>
                    <a:pt x="0" y="0"/>
                    <a:pt x="0" y="0"/>
                  </a:cubicBezTo>
                  <a:cubicBezTo>
                    <a:pt x="381" y="0"/>
                    <a:pt x="381" y="0"/>
                    <a:pt x="381" y="0"/>
                  </a:cubicBezTo>
                  <a:cubicBezTo>
                    <a:pt x="427" y="0"/>
                    <a:pt x="463" y="37"/>
                    <a:pt x="463" y="82"/>
                  </a:cubicBezTo>
                  <a:cubicBezTo>
                    <a:pt x="463" y="206"/>
                    <a:pt x="463" y="206"/>
                    <a:pt x="463" y="206"/>
                  </a:cubicBezTo>
                  <a:cubicBezTo>
                    <a:pt x="463" y="251"/>
                    <a:pt x="427" y="288"/>
                    <a:pt x="381" y="288"/>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16" name="Freeform 13"/>
            <p:cNvSpPr/>
            <p:nvPr/>
          </p:nvSpPr>
          <p:spPr bwMode="auto">
            <a:xfrm>
              <a:off x="6181725" y="1485900"/>
              <a:ext cx="1477963" cy="1727200"/>
            </a:xfrm>
            <a:custGeom>
              <a:avLst/>
              <a:gdLst>
                <a:gd name="T0" fmla="*/ 20 w 260"/>
                <a:gd name="T1" fmla="*/ 302 h 302"/>
                <a:gd name="T2" fmla="*/ 20 w 260"/>
                <a:gd name="T3" fmla="*/ 234 h 302"/>
                <a:gd name="T4" fmla="*/ 124 w 260"/>
                <a:gd name="T5" fmla="*/ 137 h 302"/>
                <a:gd name="T6" fmla="*/ 140 w 260"/>
                <a:gd name="T7" fmla="*/ 118 h 302"/>
                <a:gd name="T8" fmla="*/ 143 w 260"/>
                <a:gd name="T9" fmla="*/ 104 h 302"/>
                <a:gd name="T10" fmla="*/ 139 w 260"/>
                <a:gd name="T11" fmla="*/ 94 h 302"/>
                <a:gd name="T12" fmla="*/ 123 w 260"/>
                <a:gd name="T13" fmla="*/ 89 h 302"/>
                <a:gd name="T14" fmla="*/ 103 w 260"/>
                <a:gd name="T15" fmla="*/ 95 h 302"/>
                <a:gd name="T16" fmla="*/ 89 w 260"/>
                <a:gd name="T17" fmla="*/ 111 h 302"/>
                <a:gd name="T18" fmla="*/ 85 w 260"/>
                <a:gd name="T19" fmla="*/ 118 h 302"/>
                <a:gd name="T20" fmla="*/ 0 w 260"/>
                <a:gd name="T21" fmla="*/ 76 h 302"/>
                <a:gd name="T22" fmla="*/ 4 w 260"/>
                <a:gd name="T23" fmla="*/ 69 h 302"/>
                <a:gd name="T24" fmla="*/ 54 w 260"/>
                <a:gd name="T25" fmla="*/ 19 h 302"/>
                <a:gd name="T26" fmla="*/ 132 w 260"/>
                <a:gd name="T27" fmla="*/ 0 h 302"/>
                <a:gd name="T28" fmla="*/ 194 w 260"/>
                <a:gd name="T29" fmla="*/ 12 h 302"/>
                <a:gd name="T30" fmla="*/ 237 w 260"/>
                <a:gd name="T31" fmla="*/ 45 h 302"/>
                <a:gd name="T32" fmla="*/ 253 w 260"/>
                <a:gd name="T33" fmla="*/ 95 h 302"/>
                <a:gd name="T34" fmla="*/ 243 w 260"/>
                <a:gd name="T35" fmla="*/ 142 h 302"/>
                <a:gd name="T36" fmla="*/ 202 w 260"/>
                <a:gd name="T37" fmla="*/ 190 h 302"/>
                <a:gd name="T38" fmla="*/ 176 w 260"/>
                <a:gd name="T39" fmla="*/ 214 h 302"/>
                <a:gd name="T40" fmla="*/ 260 w 260"/>
                <a:gd name="T41" fmla="*/ 214 h 302"/>
                <a:gd name="T42" fmla="*/ 260 w 260"/>
                <a:gd name="T43" fmla="*/ 302 h 302"/>
                <a:gd name="T44" fmla="*/ 20 w 260"/>
                <a:gd name="T45" fmla="*/ 302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0" h="302">
                  <a:moveTo>
                    <a:pt x="20" y="302"/>
                  </a:moveTo>
                  <a:cubicBezTo>
                    <a:pt x="20" y="234"/>
                    <a:pt x="20" y="234"/>
                    <a:pt x="20" y="234"/>
                  </a:cubicBezTo>
                  <a:cubicBezTo>
                    <a:pt x="124" y="137"/>
                    <a:pt x="124" y="137"/>
                    <a:pt x="124" y="137"/>
                  </a:cubicBezTo>
                  <a:cubicBezTo>
                    <a:pt x="132" y="130"/>
                    <a:pt x="137" y="123"/>
                    <a:pt x="140" y="118"/>
                  </a:cubicBezTo>
                  <a:cubicBezTo>
                    <a:pt x="142" y="113"/>
                    <a:pt x="143" y="109"/>
                    <a:pt x="143" y="104"/>
                  </a:cubicBezTo>
                  <a:cubicBezTo>
                    <a:pt x="143" y="99"/>
                    <a:pt x="142" y="96"/>
                    <a:pt x="139" y="94"/>
                  </a:cubicBezTo>
                  <a:cubicBezTo>
                    <a:pt x="136" y="91"/>
                    <a:pt x="130" y="89"/>
                    <a:pt x="123" y="89"/>
                  </a:cubicBezTo>
                  <a:cubicBezTo>
                    <a:pt x="116" y="89"/>
                    <a:pt x="109" y="91"/>
                    <a:pt x="103" y="95"/>
                  </a:cubicBezTo>
                  <a:cubicBezTo>
                    <a:pt x="97" y="99"/>
                    <a:pt x="92" y="104"/>
                    <a:pt x="89" y="111"/>
                  </a:cubicBezTo>
                  <a:cubicBezTo>
                    <a:pt x="85" y="118"/>
                    <a:pt x="85" y="118"/>
                    <a:pt x="85" y="118"/>
                  </a:cubicBezTo>
                  <a:cubicBezTo>
                    <a:pt x="0" y="76"/>
                    <a:pt x="0" y="76"/>
                    <a:pt x="0" y="76"/>
                  </a:cubicBezTo>
                  <a:cubicBezTo>
                    <a:pt x="4" y="69"/>
                    <a:pt x="4" y="69"/>
                    <a:pt x="4" y="69"/>
                  </a:cubicBezTo>
                  <a:cubicBezTo>
                    <a:pt x="15" y="48"/>
                    <a:pt x="32" y="31"/>
                    <a:pt x="54" y="19"/>
                  </a:cubicBezTo>
                  <a:cubicBezTo>
                    <a:pt x="75" y="6"/>
                    <a:pt x="102" y="0"/>
                    <a:pt x="132" y="0"/>
                  </a:cubicBezTo>
                  <a:cubicBezTo>
                    <a:pt x="155" y="0"/>
                    <a:pt x="176" y="4"/>
                    <a:pt x="194" y="12"/>
                  </a:cubicBezTo>
                  <a:cubicBezTo>
                    <a:pt x="212" y="19"/>
                    <a:pt x="227" y="31"/>
                    <a:pt x="237" y="45"/>
                  </a:cubicBezTo>
                  <a:cubicBezTo>
                    <a:pt x="248" y="60"/>
                    <a:pt x="253" y="77"/>
                    <a:pt x="253" y="95"/>
                  </a:cubicBezTo>
                  <a:cubicBezTo>
                    <a:pt x="253" y="112"/>
                    <a:pt x="250" y="128"/>
                    <a:pt x="243" y="142"/>
                  </a:cubicBezTo>
                  <a:cubicBezTo>
                    <a:pt x="235" y="157"/>
                    <a:pt x="222" y="172"/>
                    <a:pt x="202" y="190"/>
                  </a:cubicBezTo>
                  <a:cubicBezTo>
                    <a:pt x="176" y="214"/>
                    <a:pt x="176" y="214"/>
                    <a:pt x="176" y="214"/>
                  </a:cubicBezTo>
                  <a:cubicBezTo>
                    <a:pt x="260" y="214"/>
                    <a:pt x="260" y="214"/>
                    <a:pt x="260" y="214"/>
                  </a:cubicBezTo>
                  <a:cubicBezTo>
                    <a:pt x="260" y="302"/>
                    <a:pt x="260" y="302"/>
                    <a:pt x="260" y="302"/>
                  </a:cubicBezTo>
                  <a:lnTo>
                    <a:pt x="20" y="302"/>
                  </a:lnTo>
                  <a:close/>
                </a:path>
              </a:pathLst>
            </a:custGeom>
            <a:solidFill>
              <a:schemeClr val="accent2"/>
            </a:solidFill>
            <a:ln>
              <a:noFill/>
            </a:ln>
          </p:spPr>
          <p:txBody>
            <a:bodyPr vert="horz" wrap="square" lIns="91440" tIns="45720" rIns="91440" bIns="45720" numCol="1" anchor="t" anchorCtr="0" compatLnSpc="1"/>
            <a:lstStyle/>
            <a:p>
              <a:endParaRPr lang="zh-CN" altLang="en-US" dirty="0">
                <a:solidFill>
                  <a:prstClr val="white"/>
                </a:solidFill>
                <a:cs typeface="+mn-ea"/>
                <a:sym typeface="+mn-lt"/>
              </a:endParaRPr>
            </a:p>
          </p:txBody>
        </p:sp>
        <p:sp>
          <p:nvSpPr>
            <p:cNvPr id="17" name="Freeform 14"/>
            <p:cNvSpPr>
              <a:spLocks noEditPoints="1"/>
            </p:cNvSpPr>
            <p:nvPr/>
          </p:nvSpPr>
          <p:spPr bwMode="auto">
            <a:xfrm>
              <a:off x="6124575" y="1446213"/>
              <a:ext cx="1574800" cy="1812925"/>
            </a:xfrm>
            <a:custGeom>
              <a:avLst/>
              <a:gdLst>
                <a:gd name="T0" fmla="*/ 142 w 277"/>
                <a:gd name="T1" fmla="*/ 14 h 317"/>
                <a:gd name="T2" fmla="*/ 201 w 277"/>
                <a:gd name="T3" fmla="*/ 25 h 317"/>
                <a:gd name="T4" fmla="*/ 241 w 277"/>
                <a:gd name="T5" fmla="*/ 56 h 317"/>
                <a:gd name="T6" fmla="*/ 256 w 277"/>
                <a:gd name="T7" fmla="*/ 102 h 317"/>
                <a:gd name="T8" fmla="*/ 246 w 277"/>
                <a:gd name="T9" fmla="*/ 146 h 317"/>
                <a:gd name="T10" fmla="*/ 208 w 277"/>
                <a:gd name="T11" fmla="*/ 192 h 317"/>
                <a:gd name="T12" fmla="*/ 167 w 277"/>
                <a:gd name="T13" fmla="*/ 229 h 317"/>
                <a:gd name="T14" fmla="*/ 262 w 277"/>
                <a:gd name="T15" fmla="*/ 229 h 317"/>
                <a:gd name="T16" fmla="*/ 262 w 277"/>
                <a:gd name="T17" fmla="*/ 302 h 317"/>
                <a:gd name="T18" fmla="*/ 37 w 277"/>
                <a:gd name="T19" fmla="*/ 302 h 317"/>
                <a:gd name="T20" fmla="*/ 37 w 277"/>
                <a:gd name="T21" fmla="*/ 244 h 317"/>
                <a:gd name="T22" fmla="*/ 139 w 277"/>
                <a:gd name="T23" fmla="*/ 150 h 317"/>
                <a:gd name="T24" fmla="*/ 156 w 277"/>
                <a:gd name="T25" fmla="*/ 129 h 317"/>
                <a:gd name="T26" fmla="*/ 161 w 277"/>
                <a:gd name="T27" fmla="*/ 111 h 317"/>
                <a:gd name="T28" fmla="*/ 154 w 277"/>
                <a:gd name="T29" fmla="*/ 95 h 317"/>
                <a:gd name="T30" fmla="*/ 133 w 277"/>
                <a:gd name="T31" fmla="*/ 89 h 317"/>
                <a:gd name="T32" fmla="*/ 109 w 277"/>
                <a:gd name="T33" fmla="*/ 96 h 317"/>
                <a:gd name="T34" fmla="*/ 92 w 277"/>
                <a:gd name="T35" fmla="*/ 115 h 317"/>
                <a:gd name="T36" fmla="*/ 20 w 277"/>
                <a:gd name="T37" fmla="*/ 80 h 317"/>
                <a:gd name="T38" fmla="*/ 67 w 277"/>
                <a:gd name="T39" fmla="*/ 32 h 317"/>
                <a:gd name="T40" fmla="*/ 142 w 277"/>
                <a:gd name="T41" fmla="*/ 14 h 317"/>
                <a:gd name="T42" fmla="*/ 142 w 277"/>
                <a:gd name="T43" fmla="*/ 0 h 317"/>
                <a:gd name="T44" fmla="*/ 60 w 277"/>
                <a:gd name="T45" fmla="*/ 19 h 317"/>
                <a:gd name="T46" fmla="*/ 8 w 277"/>
                <a:gd name="T47" fmla="*/ 73 h 317"/>
                <a:gd name="T48" fmla="*/ 0 w 277"/>
                <a:gd name="T49" fmla="*/ 86 h 317"/>
                <a:gd name="T50" fmla="*/ 14 w 277"/>
                <a:gd name="T51" fmla="*/ 93 h 317"/>
                <a:gd name="T52" fmla="*/ 85 w 277"/>
                <a:gd name="T53" fmla="*/ 128 h 317"/>
                <a:gd name="T54" fmla="*/ 99 w 277"/>
                <a:gd name="T55" fmla="*/ 135 h 317"/>
                <a:gd name="T56" fmla="*/ 105 w 277"/>
                <a:gd name="T57" fmla="*/ 122 h 317"/>
                <a:gd name="T58" fmla="*/ 117 w 277"/>
                <a:gd name="T59" fmla="*/ 108 h 317"/>
                <a:gd name="T60" fmla="*/ 133 w 277"/>
                <a:gd name="T61" fmla="*/ 104 h 317"/>
                <a:gd name="T62" fmla="*/ 144 w 277"/>
                <a:gd name="T63" fmla="*/ 106 h 317"/>
                <a:gd name="T64" fmla="*/ 146 w 277"/>
                <a:gd name="T65" fmla="*/ 111 h 317"/>
                <a:gd name="T66" fmla="*/ 143 w 277"/>
                <a:gd name="T67" fmla="*/ 122 h 317"/>
                <a:gd name="T68" fmla="*/ 128 w 277"/>
                <a:gd name="T69" fmla="*/ 139 h 317"/>
                <a:gd name="T70" fmla="*/ 27 w 277"/>
                <a:gd name="T71" fmla="*/ 233 h 317"/>
                <a:gd name="T72" fmla="*/ 22 w 277"/>
                <a:gd name="T73" fmla="*/ 237 h 317"/>
                <a:gd name="T74" fmla="*/ 22 w 277"/>
                <a:gd name="T75" fmla="*/ 244 h 317"/>
                <a:gd name="T76" fmla="*/ 22 w 277"/>
                <a:gd name="T77" fmla="*/ 302 h 317"/>
                <a:gd name="T78" fmla="*/ 22 w 277"/>
                <a:gd name="T79" fmla="*/ 317 h 317"/>
                <a:gd name="T80" fmla="*/ 37 w 277"/>
                <a:gd name="T81" fmla="*/ 317 h 317"/>
                <a:gd name="T82" fmla="*/ 262 w 277"/>
                <a:gd name="T83" fmla="*/ 317 h 317"/>
                <a:gd name="T84" fmla="*/ 277 w 277"/>
                <a:gd name="T85" fmla="*/ 317 h 317"/>
                <a:gd name="T86" fmla="*/ 277 w 277"/>
                <a:gd name="T87" fmla="*/ 302 h 317"/>
                <a:gd name="T88" fmla="*/ 277 w 277"/>
                <a:gd name="T89" fmla="*/ 229 h 317"/>
                <a:gd name="T90" fmla="*/ 277 w 277"/>
                <a:gd name="T91" fmla="*/ 214 h 317"/>
                <a:gd name="T92" fmla="*/ 262 w 277"/>
                <a:gd name="T93" fmla="*/ 214 h 317"/>
                <a:gd name="T94" fmla="*/ 205 w 277"/>
                <a:gd name="T95" fmla="*/ 214 h 317"/>
                <a:gd name="T96" fmla="*/ 217 w 277"/>
                <a:gd name="T97" fmla="*/ 203 h 317"/>
                <a:gd name="T98" fmla="*/ 259 w 277"/>
                <a:gd name="T99" fmla="*/ 152 h 317"/>
                <a:gd name="T100" fmla="*/ 270 w 277"/>
                <a:gd name="T101" fmla="*/ 102 h 317"/>
                <a:gd name="T102" fmla="*/ 253 w 277"/>
                <a:gd name="T103" fmla="*/ 48 h 317"/>
                <a:gd name="T104" fmla="*/ 207 w 277"/>
                <a:gd name="T105" fmla="*/ 12 h 317"/>
                <a:gd name="T106" fmla="*/ 142 w 277"/>
                <a:gd name="T10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7" h="317">
                  <a:moveTo>
                    <a:pt x="142" y="14"/>
                  </a:moveTo>
                  <a:cubicBezTo>
                    <a:pt x="164" y="14"/>
                    <a:pt x="184" y="18"/>
                    <a:pt x="201" y="25"/>
                  </a:cubicBezTo>
                  <a:cubicBezTo>
                    <a:pt x="218" y="33"/>
                    <a:pt x="232" y="43"/>
                    <a:pt x="241" y="56"/>
                  </a:cubicBezTo>
                  <a:cubicBezTo>
                    <a:pt x="251" y="70"/>
                    <a:pt x="256" y="85"/>
                    <a:pt x="256" y="102"/>
                  </a:cubicBezTo>
                  <a:cubicBezTo>
                    <a:pt x="256" y="118"/>
                    <a:pt x="252" y="132"/>
                    <a:pt x="246" y="146"/>
                  </a:cubicBezTo>
                  <a:cubicBezTo>
                    <a:pt x="239" y="160"/>
                    <a:pt x="227" y="175"/>
                    <a:pt x="208" y="192"/>
                  </a:cubicBezTo>
                  <a:cubicBezTo>
                    <a:pt x="167" y="229"/>
                    <a:pt x="167" y="229"/>
                    <a:pt x="167" y="229"/>
                  </a:cubicBezTo>
                  <a:cubicBezTo>
                    <a:pt x="262" y="229"/>
                    <a:pt x="262" y="229"/>
                    <a:pt x="262" y="229"/>
                  </a:cubicBezTo>
                  <a:cubicBezTo>
                    <a:pt x="262" y="302"/>
                    <a:pt x="262" y="302"/>
                    <a:pt x="262" y="302"/>
                  </a:cubicBezTo>
                  <a:cubicBezTo>
                    <a:pt x="37" y="302"/>
                    <a:pt x="37" y="302"/>
                    <a:pt x="37" y="302"/>
                  </a:cubicBezTo>
                  <a:cubicBezTo>
                    <a:pt x="37" y="244"/>
                    <a:pt x="37" y="244"/>
                    <a:pt x="37" y="244"/>
                  </a:cubicBezTo>
                  <a:cubicBezTo>
                    <a:pt x="139" y="150"/>
                    <a:pt x="139" y="150"/>
                    <a:pt x="139" y="150"/>
                  </a:cubicBezTo>
                  <a:cubicBezTo>
                    <a:pt x="147" y="142"/>
                    <a:pt x="153" y="134"/>
                    <a:pt x="156" y="129"/>
                  </a:cubicBezTo>
                  <a:cubicBezTo>
                    <a:pt x="159" y="123"/>
                    <a:pt x="161" y="117"/>
                    <a:pt x="161" y="111"/>
                  </a:cubicBezTo>
                  <a:cubicBezTo>
                    <a:pt x="161" y="104"/>
                    <a:pt x="158" y="99"/>
                    <a:pt x="154" y="95"/>
                  </a:cubicBezTo>
                  <a:cubicBezTo>
                    <a:pt x="149" y="91"/>
                    <a:pt x="142" y="89"/>
                    <a:pt x="133" y="89"/>
                  </a:cubicBezTo>
                  <a:cubicBezTo>
                    <a:pt x="125" y="89"/>
                    <a:pt x="117" y="91"/>
                    <a:pt x="109" y="96"/>
                  </a:cubicBezTo>
                  <a:cubicBezTo>
                    <a:pt x="102" y="101"/>
                    <a:pt x="96" y="107"/>
                    <a:pt x="92" y="115"/>
                  </a:cubicBezTo>
                  <a:cubicBezTo>
                    <a:pt x="20" y="80"/>
                    <a:pt x="20" y="80"/>
                    <a:pt x="20" y="80"/>
                  </a:cubicBezTo>
                  <a:cubicBezTo>
                    <a:pt x="31" y="59"/>
                    <a:pt x="47" y="44"/>
                    <a:pt x="67" y="32"/>
                  </a:cubicBezTo>
                  <a:cubicBezTo>
                    <a:pt x="88" y="20"/>
                    <a:pt x="113" y="14"/>
                    <a:pt x="142" y="14"/>
                  </a:cubicBezTo>
                  <a:moveTo>
                    <a:pt x="142" y="0"/>
                  </a:moveTo>
                  <a:cubicBezTo>
                    <a:pt x="111" y="0"/>
                    <a:pt x="83" y="6"/>
                    <a:pt x="60" y="19"/>
                  </a:cubicBezTo>
                  <a:cubicBezTo>
                    <a:pt x="37" y="32"/>
                    <a:pt x="20" y="50"/>
                    <a:pt x="8" y="73"/>
                  </a:cubicBezTo>
                  <a:cubicBezTo>
                    <a:pt x="0" y="86"/>
                    <a:pt x="0" y="86"/>
                    <a:pt x="0" y="86"/>
                  </a:cubicBezTo>
                  <a:cubicBezTo>
                    <a:pt x="14" y="93"/>
                    <a:pt x="14" y="93"/>
                    <a:pt x="14" y="93"/>
                  </a:cubicBezTo>
                  <a:cubicBezTo>
                    <a:pt x="85" y="128"/>
                    <a:pt x="85" y="128"/>
                    <a:pt x="85" y="128"/>
                  </a:cubicBezTo>
                  <a:cubicBezTo>
                    <a:pt x="99" y="135"/>
                    <a:pt x="99" y="135"/>
                    <a:pt x="99" y="135"/>
                  </a:cubicBezTo>
                  <a:cubicBezTo>
                    <a:pt x="105" y="122"/>
                    <a:pt x="105" y="122"/>
                    <a:pt x="105" y="122"/>
                  </a:cubicBezTo>
                  <a:cubicBezTo>
                    <a:pt x="108" y="116"/>
                    <a:pt x="112" y="112"/>
                    <a:pt x="117" y="108"/>
                  </a:cubicBezTo>
                  <a:cubicBezTo>
                    <a:pt x="122" y="105"/>
                    <a:pt x="127" y="104"/>
                    <a:pt x="133" y="104"/>
                  </a:cubicBezTo>
                  <a:cubicBezTo>
                    <a:pt x="138" y="104"/>
                    <a:pt x="142" y="105"/>
                    <a:pt x="144" y="106"/>
                  </a:cubicBezTo>
                  <a:cubicBezTo>
                    <a:pt x="145" y="107"/>
                    <a:pt x="146" y="108"/>
                    <a:pt x="146" y="111"/>
                  </a:cubicBezTo>
                  <a:cubicBezTo>
                    <a:pt x="146" y="115"/>
                    <a:pt x="145" y="118"/>
                    <a:pt x="143" y="122"/>
                  </a:cubicBezTo>
                  <a:cubicBezTo>
                    <a:pt x="142" y="124"/>
                    <a:pt x="138" y="130"/>
                    <a:pt x="128" y="139"/>
                  </a:cubicBezTo>
                  <a:cubicBezTo>
                    <a:pt x="27" y="233"/>
                    <a:pt x="27" y="233"/>
                    <a:pt x="27" y="233"/>
                  </a:cubicBezTo>
                  <a:cubicBezTo>
                    <a:pt x="22" y="237"/>
                    <a:pt x="22" y="237"/>
                    <a:pt x="22" y="237"/>
                  </a:cubicBezTo>
                  <a:cubicBezTo>
                    <a:pt x="22" y="244"/>
                    <a:pt x="22" y="244"/>
                    <a:pt x="22" y="244"/>
                  </a:cubicBezTo>
                  <a:cubicBezTo>
                    <a:pt x="22" y="302"/>
                    <a:pt x="22" y="302"/>
                    <a:pt x="22" y="302"/>
                  </a:cubicBezTo>
                  <a:cubicBezTo>
                    <a:pt x="22" y="317"/>
                    <a:pt x="22" y="317"/>
                    <a:pt x="22" y="317"/>
                  </a:cubicBezTo>
                  <a:cubicBezTo>
                    <a:pt x="37" y="317"/>
                    <a:pt x="37" y="317"/>
                    <a:pt x="37" y="317"/>
                  </a:cubicBezTo>
                  <a:cubicBezTo>
                    <a:pt x="262" y="317"/>
                    <a:pt x="262" y="317"/>
                    <a:pt x="262" y="317"/>
                  </a:cubicBezTo>
                  <a:cubicBezTo>
                    <a:pt x="277" y="317"/>
                    <a:pt x="277" y="317"/>
                    <a:pt x="277" y="317"/>
                  </a:cubicBezTo>
                  <a:cubicBezTo>
                    <a:pt x="277" y="302"/>
                    <a:pt x="277" y="302"/>
                    <a:pt x="277" y="302"/>
                  </a:cubicBezTo>
                  <a:cubicBezTo>
                    <a:pt x="277" y="229"/>
                    <a:pt x="277" y="229"/>
                    <a:pt x="277" y="229"/>
                  </a:cubicBezTo>
                  <a:cubicBezTo>
                    <a:pt x="277" y="214"/>
                    <a:pt x="277" y="214"/>
                    <a:pt x="277" y="214"/>
                  </a:cubicBezTo>
                  <a:cubicBezTo>
                    <a:pt x="262" y="214"/>
                    <a:pt x="262" y="214"/>
                    <a:pt x="262" y="214"/>
                  </a:cubicBezTo>
                  <a:cubicBezTo>
                    <a:pt x="205" y="214"/>
                    <a:pt x="205" y="214"/>
                    <a:pt x="205" y="214"/>
                  </a:cubicBezTo>
                  <a:cubicBezTo>
                    <a:pt x="217" y="203"/>
                    <a:pt x="217" y="203"/>
                    <a:pt x="217" y="203"/>
                  </a:cubicBezTo>
                  <a:cubicBezTo>
                    <a:pt x="238" y="184"/>
                    <a:pt x="252" y="168"/>
                    <a:pt x="259" y="152"/>
                  </a:cubicBezTo>
                  <a:cubicBezTo>
                    <a:pt x="267" y="137"/>
                    <a:pt x="270" y="120"/>
                    <a:pt x="270" y="102"/>
                  </a:cubicBezTo>
                  <a:cubicBezTo>
                    <a:pt x="270" y="82"/>
                    <a:pt x="265" y="64"/>
                    <a:pt x="253" y="48"/>
                  </a:cubicBezTo>
                  <a:cubicBezTo>
                    <a:pt x="242" y="32"/>
                    <a:pt x="226" y="20"/>
                    <a:pt x="207" y="12"/>
                  </a:cubicBezTo>
                  <a:cubicBezTo>
                    <a:pt x="188" y="4"/>
                    <a:pt x="166" y="0"/>
                    <a:pt x="142" y="0"/>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38" name="文本框 33"/>
            <p:cNvSpPr txBox="1"/>
            <p:nvPr/>
          </p:nvSpPr>
          <p:spPr>
            <a:xfrm>
              <a:off x="7777229" y="1941874"/>
              <a:ext cx="1324023" cy="1076325"/>
            </a:xfrm>
            <a:prstGeom prst="rect">
              <a:avLst/>
            </a:prstGeom>
            <a:noFill/>
          </p:spPr>
          <p:txBody>
            <a:bodyPr wrap="square" rtlCol="0">
              <a:spAutoFit/>
            </a:bodyPr>
            <a:lstStyle/>
            <a:p>
              <a:pPr algn="ctr"/>
              <a:r>
                <a:rPr lang="zh-CN" altLang="en-US" sz="3200" b="1" dirty="0">
                  <a:solidFill>
                    <a:schemeClr val="accent2"/>
                  </a:solidFill>
                  <a:cs typeface="+mn-ea"/>
                  <a:sym typeface="+mn-lt"/>
                </a:rPr>
                <a:t>用例分析</a:t>
              </a:r>
              <a:endParaRPr lang="zh-CN" altLang="en-US" sz="3200" b="1" dirty="0">
                <a:solidFill>
                  <a:schemeClr val="accent2"/>
                </a:solidFill>
                <a:cs typeface="+mn-ea"/>
                <a:sym typeface="+mn-lt"/>
              </a:endParaRPr>
            </a:p>
          </p:txBody>
        </p:sp>
      </p:grpSp>
      <p:grpSp>
        <p:nvGrpSpPr>
          <p:cNvPr id="47" name="组合 46"/>
          <p:cNvGrpSpPr/>
          <p:nvPr/>
        </p:nvGrpSpPr>
        <p:grpSpPr>
          <a:xfrm>
            <a:off x="1516350" y="4019551"/>
            <a:ext cx="3398170" cy="1708150"/>
            <a:chOff x="1516350" y="4019551"/>
            <a:chExt cx="3398170" cy="1708150"/>
          </a:xfrm>
        </p:grpSpPr>
        <p:grpSp>
          <p:nvGrpSpPr>
            <p:cNvPr id="26" name="Group 24"/>
            <p:cNvGrpSpPr>
              <a:grpSpLocks noChangeAspect="1"/>
            </p:cNvGrpSpPr>
            <p:nvPr/>
          </p:nvGrpSpPr>
          <p:grpSpPr bwMode="auto">
            <a:xfrm>
              <a:off x="1516350" y="4019551"/>
              <a:ext cx="3398170" cy="1708150"/>
              <a:chOff x="1123" y="2697"/>
              <a:chExt cx="1687" cy="848"/>
            </a:xfrm>
            <a:effectLst>
              <a:outerShdw blurRad="254000" dist="114300" dir="2700000" algn="tl" rotWithShape="0">
                <a:prstClr val="black">
                  <a:alpha val="25000"/>
                </a:prstClr>
              </a:outerShdw>
            </a:effectLst>
          </p:grpSpPr>
          <p:sp>
            <p:nvSpPr>
              <p:cNvPr id="27" name="AutoShape 23"/>
              <p:cNvSpPr>
                <a:spLocks noChangeAspect="1" noChangeArrowheads="1" noTextEdit="1"/>
              </p:cNvSpPr>
              <p:nvPr/>
            </p:nvSpPr>
            <p:spPr bwMode="auto">
              <a:xfrm>
                <a:off x="1123" y="2697"/>
                <a:ext cx="1687" cy="8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25"/>
              <p:cNvSpPr/>
              <p:nvPr/>
            </p:nvSpPr>
            <p:spPr bwMode="auto">
              <a:xfrm>
                <a:off x="1568" y="2735"/>
                <a:ext cx="1242" cy="772"/>
              </a:xfrm>
              <a:custGeom>
                <a:avLst/>
                <a:gdLst>
                  <a:gd name="T0" fmla="*/ 382 w 464"/>
                  <a:gd name="T1" fmla="*/ 287 h 287"/>
                  <a:gd name="T2" fmla="*/ 0 w 464"/>
                  <a:gd name="T3" fmla="*/ 287 h 287"/>
                  <a:gd name="T4" fmla="*/ 0 w 464"/>
                  <a:gd name="T5" fmla="*/ 0 h 287"/>
                  <a:gd name="T6" fmla="*/ 382 w 464"/>
                  <a:gd name="T7" fmla="*/ 0 h 287"/>
                  <a:gd name="T8" fmla="*/ 464 w 464"/>
                  <a:gd name="T9" fmla="*/ 82 h 287"/>
                  <a:gd name="T10" fmla="*/ 464 w 464"/>
                  <a:gd name="T11" fmla="*/ 205 h 287"/>
                  <a:gd name="T12" fmla="*/ 382 w 464"/>
                  <a:gd name="T13" fmla="*/ 287 h 287"/>
                </a:gdLst>
                <a:ahLst/>
                <a:cxnLst>
                  <a:cxn ang="0">
                    <a:pos x="T0" y="T1"/>
                  </a:cxn>
                  <a:cxn ang="0">
                    <a:pos x="T2" y="T3"/>
                  </a:cxn>
                  <a:cxn ang="0">
                    <a:pos x="T4" y="T5"/>
                  </a:cxn>
                  <a:cxn ang="0">
                    <a:pos x="T6" y="T7"/>
                  </a:cxn>
                  <a:cxn ang="0">
                    <a:pos x="T8" y="T9"/>
                  </a:cxn>
                  <a:cxn ang="0">
                    <a:pos x="T10" y="T11"/>
                  </a:cxn>
                  <a:cxn ang="0">
                    <a:pos x="T12" y="T13"/>
                  </a:cxn>
                </a:cxnLst>
                <a:rect l="0" t="0" r="r" b="b"/>
                <a:pathLst>
                  <a:path w="464" h="287">
                    <a:moveTo>
                      <a:pt x="382" y="287"/>
                    </a:moveTo>
                    <a:cubicBezTo>
                      <a:pt x="0" y="287"/>
                      <a:pt x="0" y="287"/>
                      <a:pt x="0" y="287"/>
                    </a:cubicBezTo>
                    <a:cubicBezTo>
                      <a:pt x="0" y="0"/>
                      <a:pt x="0" y="0"/>
                      <a:pt x="0" y="0"/>
                    </a:cubicBezTo>
                    <a:cubicBezTo>
                      <a:pt x="382" y="0"/>
                      <a:pt x="382" y="0"/>
                      <a:pt x="382" y="0"/>
                    </a:cubicBezTo>
                    <a:cubicBezTo>
                      <a:pt x="428" y="0"/>
                      <a:pt x="464" y="36"/>
                      <a:pt x="464" y="82"/>
                    </a:cubicBezTo>
                    <a:cubicBezTo>
                      <a:pt x="464" y="205"/>
                      <a:pt x="464" y="205"/>
                      <a:pt x="464" y="205"/>
                    </a:cubicBezTo>
                    <a:cubicBezTo>
                      <a:pt x="464" y="251"/>
                      <a:pt x="428" y="287"/>
                      <a:pt x="382" y="287"/>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9" name="Freeform 26"/>
              <p:cNvSpPr/>
              <p:nvPr/>
            </p:nvSpPr>
            <p:spPr bwMode="auto">
              <a:xfrm>
                <a:off x="1147" y="2713"/>
                <a:ext cx="686" cy="816"/>
              </a:xfrm>
              <a:custGeom>
                <a:avLst/>
                <a:gdLst>
                  <a:gd name="T0" fmla="*/ 120 w 256"/>
                  <a:gd name="T1" fmla="*/ 303 h 303"/>
                  <a:gd name="T2" fmla="*/ 59 w 256"/>
                  <a:gd name="T3" fmla="*/ 296 h 303"/>
                  <a:gd name="T4" fmla="*/ 6 w 256"/>
                  <a:gd name="T5" fmla="*/ 276 h 303"/>
                  <a:gd name="T6" fmla="*/ 0 w 256"/>
                  <a:gd name="T7" fmla="*/ 273 h 303"/>
                  <a:gd name="T8" fmla="*/ 38 w 256"/>
                  <a:gd name="T9" fmla="*/ 190 h 303"/>
                  <a:gd name="T10" fmla="*/ 45 w 256"/>
                  <a:gd name="T11" fmla="*/ 194 h 303"/>
                  <a:gd name="T12" fmla="*/ 80 w 256"/>
                  <a:gd name="T13" fmla="*/ 208 h 303"/>
                  <a:gd name="T14" fmla="*/ 117 w 256"/>
                  <a:gd name="T15" fmla="*/ 213 h 303"/>
                  <a:gd name="T16" fmla="*/ 140 w 256"/>
                  <a:gd name="T17" fmla="*/ 209 h 303"/>
                  <a:gd name="T18" fmla="*/ 146 w 256"/>
                  <a:gd name="T19" fmla="*/ 199 h 303"/>
                  <a:gd name="T20" fmla="*/ 120 w 256"/>
                  <a:gd name="T21" fmla="*/ 187 h 303"/>
                  <a:gd name="T22" fmla="*/ 75 w 256"/>
                  <a:gd name="T23" fmla="*/ 187 h 303"/>
                  <a:gd name="T24" fmla="*/ 75 w 256"/>
                  <a:gd name="T25" fmla="*/ 118 h 303"/>
                  <a:gd name="T26" fmla="*/ 107 w 256"/>
                  <a:gd name="T27" fmla="*/ 86 h 303"/>
                  <a:gd name="T28" fmla="*/ 16 w 256"/>
                  <a:gd name="T29" fmla="*/ 86 h 303"/>
                  <a:gd name="T30" fmla="*/ 16 w 256"/>
                  <a:gd name="T31" fmla="*/ 0 h 303"/>
                  <a:gd name="T32" fmla="*/ 241 w 256"/>
                  <a:gd name="T33" fmla="*/ 0 h 303"/>
                  <a:gd name="T34" fmla="*/ 241 w 256"/>
                  <a:gd name="T35" fmla="*/ 69 h 303"/>
                  <a:gd name="T36" fmla="*/ 195 w 256"/>
                  <a:gd name="T37" fmla="*/ 115 h 303"/>
                  <a:gd name="T38" fmla="*/ 237 w 256"/>
                  <a:gd name="T39" fmla="*/ 143 h 303"/>
                  <a:gd name="T40" fmla="*/ 256 w 256"/>
                  <a:gd name="T41" fmla="*/ 199 h 303"/>
                  <a:gd name="T42" fmla="*/ 241 w 256"/>
                  <a:gd name="T43" fmla="*/ 250 h 303"/>
                  <a:gd name="T44" fmla="*/ 195 w 256"/>
                  <a:gd name="T45" fmla="*/ 288 h 303"/>
                  <a:gd name="T46" fmla="*/ 120 w 256"/>
                  <a:gd name="T47" fmla="*/ 303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6" h="303">
                    <a:moveTo>
                      <a:pt x="120" y="303"/>
                    </a:moveTo>
                    <a:cubicBezTo>
                      <a:pt x="100" y="303"/>
                      <a:pt x="79" y="300"/>
                      <a:pt x="59" y="296"/>
                    </a:cubicBezTo>
                    <a:cubicBezTo>
                      <a:pt x="39" y="292"/>
                      <a:pt x="21" y="285"/>
                      <a:pt x="6" y="276"/>
                    </a:cubicBezTo>
                    <a:cubicBezTo>
                      <a:pt x="0" y="273"/>
                      <a:pt x="0" y="273"/>
                      <a:pt x="0" y="273"/>
                    </a:cubicBezTo>
                    <a:cubicBezTo>
                      <a:pt x="38" y="190"/>
                      <a:pt x="38" y="190"/>
                      <a:pt x="38" y="190"/>
                    </a:cubicBezTo>
                    <a:cubicBezTo>
                      <a:pt x="45" y="194"/>
                      <a:pt x="45" y="194"/>
                      <a:pt x="45" y="194"/>
                    </a:cubicBezTo>
                    <a:cubicBezTo>
                      <a:pt x="56" y="200"/>
                      <a:pt x="68" y="205"/>
                      <a:pt x="80" y="208"/>
                    </a:cubicBezTo>
                    <a:cubicBezTo>
                      <a:pt x="93" y="212"/>
                      <a:pt x="105" y="213"/>
                      <a:pt x="117" y="213"/>
                    </a:cubicBezTo>
                    <a:cubicBezTo>
                      <a:pt x="126" y="213"/>
                      <a:pt x="134" y="212"/>
                      <a:pt x="140" y="209"/>
                    </a:cubicBezTo>
                    <a:cubicBezTo>
                      <a:pt x="144" y="206"/>
                      <a:pt x="146" y="203"/>
                      <a:pt x="146" y="199"/>
                    </a:cubicBezTo>
                    <a:cubicBezTo>
                      <a:pt x="146" y="196"/>
                      <a:pt x="146" y="187"/>
                      <a:pt x="120" y="187"/>
                    </a:cubicBezTo>
                    <a:cubicBezTo>
                      <a:pt x="75" y="187"/>
                      <a:pt x="75" y="187"/>
                      <a:pt x="75" y="187"/>
                    </a:cubicBezTo>
                    <a:cubicBezTo>
                      <a:pt x="75" y="118"/>
                      <a:pt x="75" y="118"/>
                      <a:pt x="75" y="118"/>
                    </a:cubicBezTo>
                    <a:cubicBezTo>
                      <a:pt x="107" y="86"/>
                      <a:pt x="107" y="86"/>
                      <a:pt x="107" y="86"/>
                    </a:cubicBezTo>
                    <a:cubicBezTo>
                      <a:pt x="16" y="86"/>
                      <a:pt x="16" y="86"/>
                      <a:pt x="16" y="86"/>
                    </a:cubicBezTo>
                    <a:cubicBezTo>
                      <a:pt x="16" y="0"/>
                      <a:pt x="16" y="0"/>
                      <a:pt x="16" y="0"/>
                    </a:cubicBezTo>
                    <a:cubicBezTo>
                      <a:pt x="241" y="0"/>
                      <a:pt x="241" y="0"/>
                      <a:pt x="241" y="0"/>
                    </a:cubicBezTo>
                    <a:cubicBezTo>
                      <a:pt x="241" y="69"/>
                      <a:pt x="241" y="69"/>
                      <a:pt x="241" y="69"/>
                    </a:cubicBezTo>
                    <a:cubicBezTo>
                      <a:pt x="195" y="115"/>
                      <a:pt x="195" y="115"/>
                      <a:pt x="195" y="115"/>
                    </a:cubicBezTo>
                    <a:cubicBezTo>
                      <a:pt x="212" y="122"/>
                      <a:pt x="226" y="131"/>
                      <a:pt x="237" y="143"/>
                    </a:cubicBezTo>
                    <a:cubicBezTo>
                      <a:pt x="249" y="159"/>
                      <a:pt x="256" y="177"/>
                      <a:pt x="256" y="199"/>
                    </a:cubicBezTo>
                    <a:cubicBezTo>
                      <a:pt x="256" y="217"/>
                      <a:pt x="251" y="234"/>
                      <a:pt x="241" y="250"/>
                    </a:cubicBezTo>
                    <a:cubicBezTo>
                      <a:pt x="231" y="266"/>
                      <a:pt x="215" y="279"/>
                      <a:pt x="195" y="288"/>
                    </a:cubicBezTo>
                    <a:cubicBezTo>
                      <a:pt x="175" y="298"/>
                      <a:pt x="150" y="303"/>
                      <a:pt x="120" y="303"/>
                    </a:cubicBezTo>
                    <a:close/>
                  </a:path>
                </a:pathLst>
              </a:custGeom>
              <a:solidFill>
                <a:schemeClr val="accent6"/>
              </a:solidFill>
              <a:ln>
                <a:noFill/>
              </a:ln>
              <a:effectLst>
                <a:outerShdw blurRad="254000" dist="114300" dir="2700000" algn="tl" rotWithShape="0">
                  <a:prstClr val="black">
                    <a:alpha val="25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white"/>
                  </a:solidFill>
                  <a:cs typeface="+mn-ea"/>
                  <a:sym typeface="+mn-lt"/>
                </a:endParaRPr>
              </a:p>
            </p:txBody>
          </p:sp>
          <p:sp>
            <p:nvSpPr>
              <p:cNvPr id="30" name="Freeform 27"/>
              <p:cNvSpPr>
                <a:spLocks noEditPoints="1"/>
              </p:cNvSpPr>
              <p:nvPr/>
            </p:nvSpPr>
            <p:spPr bwMode="auto">
              <a:xfrm>
                <a:off x="1120" y="2694"/>
                <a:ext cx="731" cy="854"/>
              </a:xfrm>
              <a:custGeom>
                <a:avLst/>
                <a:gdLst>
                  <a:gd name="T0" fmla="*/ 243 w 273"/>
                  <a:gd name="T1" fmla="*/ 15 h 317"/>
                  <a:gd name="T2" fmla="*/ 243 w 273"/>
                  <a:gd name="T3" fmla="*/ 73 h 317"/>
                  <a:gd name="T4" fmla="*/ 191 w 273"/>
                  <a:gd name="T5" fmla="*/ 126 h 317"/>
                  <a:gd name="T6" fmla="*/ 241 w 273"/>
                  <a:gd name="T7" fmla="*/ 155 h 317"/>
                  <a:gd name="T8" fmla="*/ 258 w 273"/>
                  <a:gd name="T9" fmla="*/ 206 h 317"/>
                  <a:gd name="T10" fmla="*/ 245 w 273"/>
                  <a:gd name="T11" fmla="*/ 253 h 317"/>
                  <a:gd name="T12" fmla="*/ 202 w 273"/>
                  <a:gd name="T13" fmla="*/ 289 h 317"/>
                  <a:gd name="T14" fmla="*/ 130 w 273"/>
                  <a:gd name="T15" fmla="*/ 302 h 317"/>
                  <a:gd name="T16" fmla="*/ 71 w 273"/>
                  <a:gd name="T17" fmla="*/ 296 h 317"/>
                  <a:gd name="T18" fmla="*/ 19 w 273"/>
                  <a:gd name="T19" fmla="*/ 277 h 317"/>
                  <a:gd name="T20" fmla="*/ 51 w 273"/>
                  <a:gd name="T21" fmla="*/ 207 h 317"/>
                  <a:gd name="T22" fmla="*/ 88 w 273"/>
                  <a:gd name="T23" fmla="*/ 222 h 317"/>
                  <a:gd name="T24" fmla="*/ 127 w 273"/>
                  <a:gd name="T25" fmla="*/ 228 h 317"/>
                  <a:gd name="T26" fmla="*/ 153 w 273"/>
                  <a:gd name="T27" fmla="*/ 222 h 317"/>
                  <a:gd name="T28" fmla="*/ 163 w 273"/>
                  <a:gd name="T29" fmla="*/ 206 h 317"/>
                  <a:gd name="T30" fmla="*/ 130 w 273"/>
                  <a:gd name="T31" fmla="*/ 187 h 317"/>
                  <a:gd name="T32" fmla="*/ 93 w 273"/>
                  <a:gd name="T33" fmla="*/ 187 h 317"/>
                  <a:gd name="T34" fmla="*/ 93 w 273"/>
                  <a:gd name="T35" fmla="*/ 128 h 317"/>
                  <a:gd name="T36" fmla="*/ 134 w 273"/>
                  <a:gd name="T37" fmla="*/ 86 h 317"/>
                  <a:gd name="T38" fmla="*/ 34 w 273"/>
                  <a:gd name="T39" fmla="*/ 86 h 317"/>
                  <a:gd name="T40" fmla="*/ 34 w 273"/>
                  <a:gd name="T41" fmla="*/ 15 h 317"/>
                  <a:gd name="T42" fmla="*/ 243 w 273"/>
                  <a:gd name="T43" fmla="*/ 15 h 317"/>
                  <a:gd name="T44" fmla="*/ 258 w 273"/>
                  <a:gd name="T45" fmla="*/ 0 h 317"/>
                  <a:gd name="T46" fmla="*/ 243 w 273"/>
                  <a:gd name="T47" fmla="*/ 0 h 317"/>
                  <a:gd name="T48" fmla="*/ 34 w 273"/>
                  <a:gd name="T49" fmla="*/ 0 h 317"/>
                  <a:gd name="T50" fmla="*/ 19 w 273"/>
                  <a:gd name="T51" fmla="*/ 0 h 317"/>
                  <a:gd name="T52" fmla="*/ 19 w 273"/>
                  <a:gd name="T53" fmla="*/ 15 h 317"/>
                  <a:gd name="T54" fmla="*/ 19 w 273"/>
                  <a:gd name="T55" fmla="*/ 86 h 317"/>
                  <a:gd name="T56" fmla="*/ 19 w 273"/>
                  <a:gd name="T57" fmla="*/ 101 h 317"/>
                  <a:gd name="T58" fmla="*/ 34 w 273"/>
                  <a:gd name="T59" fmla="*/ 101 h 317"/>
                  <a:gd name="T60" fmla="*/ 99 w 273"/>
                  <a:gd name="T61" fmla="*/ 101 h 317"/>
                  <a:gd name="T62" fmla="*/ 82 w 273"/>
                  <a:gd name="T63" fmla="*/ 118 h 317"/>
                  <a:gd name="T64" fmla="*/ 78 w 273"/>
                  <a:gd name="T65" fmla="*/ 122 h 317"/>
                  <a:gd name="T66" fmla="*/ 78 w 273"/>
                  <a:gd name="T67" fmla="*/ 128 h 317"/>
                  <a:gd name="T68" fmla="*/ 78 w 273"/>
                  <a:gd name="T69" fmla="*/ 187 h 317"/>
                  <a:gd name="T70" fmla="*/ 78 w 273"/>
                  <a:gd name="T71" fmla="*/ 201 h 317"/>
                  <a:gd name="T72" fmla="*/ 93 w 273"/>
                  <a:gd name="T73" fmla="*/ 201 h 317"/>
                  <a:gd name="T74" fmla="*/ 130 w 273"/>
                  <a:gd name="T75" fmla="*/ 201 h 317"/>
                  <a:gd name="T76" fmla="*/ 149 w 273"/>
                  <a:gd name="T77" fmla="*/ 205 h 317"/>
                  <a:gd name="T78" fmla="*/ 149 w 273"/>
                  <a:gd name="T79" fmla="*/ 205 h 317"/>
                  <a:gd name="T80" fmla="*/ 149 w 273"/>
                  <a:gd name="T81" fmla="*/ 206 h 317"/>
                  <a:gd name="T82" fmla="*/ 146 w 273"/>
                  <a:gd name="T83" fmla="*/ 209 h 317"/>
                  <a:gd name="T84" fmla="*/ 127 w 273"/>
                  <a:gd name="T85" fmla="*/ 213 h 317"/>
                  <a:gd name="T86" fmla="*/ 92 w 273"/>
                  <a:gd name="T87" fmla="*/ 208 h 317"/>
                  <a:gd name="T88" fmla="*/ 59 w 273"/>
                  <a:gd name="T89" fmla="*/ 194 h 317"/>
                  <a:gd name="T90" fmla="*/ 45 w 273"/>
                  <a:gd name="T91" fmla="*/ 186 h 317"/>
                  <a:gd name="T92" fmla="*/ 38 w 273"/>
                  <a:gd name="T93" fmla="*/ 201 h 317"/>
                  <a:gd name="T94" fmla="*/ 6 w 273"/>
                  <a:gd name="T95" fmla="*/ 271 h 317"/>
                  <a:gd name="T96" fmla="*/ 0 w 273"/>
                  <a:gd name="T97" fmla="*/ 283 h 317"/>
                  <a:gd name="T98" fmla="*/ 12 w 273"/>
                  <a:gd name="T99" fmla="*/ 290 h 317"/>
                  <a:gd name="T100" fmla="*/ 68 w 273"/>
                  <a:gd name="T101" fmla="*/ 310 h 317"/>
                  <a:gd name="T102" fmla="*/ 130 w 273"/>
                  <a:gd name="T103" fmla="*/ 317 h 317"/>
                  <a:gd name="T104" fmla="*/ 208 w 273"/>
                  <a:gd name="T105" fmla="*/ 302 h 317"/>
                  <a:gd name="T106" fmla="*/ 257 w 273"/>
                  <a:gd name="T107" fmla="*/ 261 h 317"/>
                  <a:gd name="T108" fmla="*/ 273 w 273"/>
                  <a:gd name="T109" fmla="*/ 206 h 317"/>
                  <a:gd name="T110" fmla="*/ 252 w 273"/>
                  <a:gd name="T111" fmla="*/ 146 h 317"/>
                  <a:gd name="T112" fmla="*/ 218 w 273"/>
                  <a:gd name="T113" fmla="*/ 120 h 317"/>
                  <a:gd name="T114" fmla="*/ 254 w 273"/>
                  <a:gd name="T115" fmla="*/ 83 h 317"/>
                  <a:gd name="T116" fmla="*/ 258 w 273"/>
                  <a:gd name="T117" fmla="*/ 79 h 317"/>
                  <a:gd name="T118" fmla="*/ 258 w 273"/>
                  <a:gd name="T119" fmla="*/ 73 h 317"/>
                  <a:gd name="T120" fmla="*/ 258 w 273"/>
                  <a:gd name="T121" fmla="*/ 15 h 317"/>
                  <a:gd name="T122" fmla="*/ 258 w 273"/>
                  <a:gd name="T123"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3" h="317">
                    <a:moveTo>
                      <a:pt x="243" y="15"/>
                    </a:moveTo>
                    <a:cubicBezTo>
                      <a:pt x="243" y="73"/>
                      <a:pt x="243" y="73"/>
                      <a:pt x="243" y="73"/>
                    </a:cubicBezTo>
                    <a:cubicBezTo>
                      <a:pt x="191" y="126"/>
                      <a:pt x="191" y="126"/>
                      <a:pt x="191" y="126"/>
                    </a:cubicBezTo>
                    <a:cubicBezTo>
                      <a:pt x="213" y="131"/>
                      <a:pt x="229" y="141"/>
                      <a:pt x="241" y="155"/>
                    </a:cubicBezTo>
                    <a:cubicBezTo>
                      <a:pt x="253" y="169"/>
                      <a:pt x="258" y="186"/>
                      <a:pt x="258" y="206"/>
                    </a:cubicBezTo>
                    <a:cubicBezTo>
                      <a:pt x="258" y="223"/>
                      <a:pt x="254" y="238"/>
                      <a:pt x="245" y="253"/>
                    </a:cubicBezTo>
                    <a:cubicBezTo>
                      <a:pt x="235" y="268"/>
                      <a:pt x="221" y="279"/>
                      <a:pt x="202" y="289"/>
                    </a:cubicBezTo>
                    <a:cubicBezTo>
                      <a:pt x="183" y="298"/>
                      <a:pt x="159" y="302"/>
                      <a:pt x="130" y="302"/>
                    </a:cubicBezTo>
                    <a:cubicBezTo>
                      <a:pt x="110" y="302"/>
                      <a:pt x="90" y="300"/>
                      <a:pt x="71" y="296"/>
                    </a:cubicBezTo>
                    <a:cubicBezTo>
                      <a:pt x="51" y="292"/>
                      <a:pt x="34" y="285"/>
                      <a:pt x="19" y="277"/>
                    </a:cubicBezTo>
                    <a:cubicBezTo>
                      <a:pt x="51" y="207"/>
                      <a:pt x="51" y="207"/>
                      <a:pt x="51" y="207"/>
                    </a:cubicBezTo>
                    <a:cubicBezTo>
                      <a:pt x="63" y="214"/>
                      <a:pt x="75" y="219"/>
                      <a:pt x="88" y="222"/>
                    </a:cubicBezTo>
                    <a:cubicBezTo>
                      <a:pt x="102" y="226"/>
                      <a:pt x="114" y="228"/>
                      <a:pt x="127" y="228"/>
                    </a:cubicBezTo>
                    <a:cubicBezTo>
                      <a:pt x="138" y="228"/>
                      <a:pt x="147" y="226"/>
                      <a:pt x="153" y="222"/>
                    </a:cubicBezTo>
                    <a:cubicBezTo>
                      <a:pt x="160" y="218"/>
                      <a:pt x="163" y="213"/>
                      <a:pt x="163" y="206"/>
                    </a:cubicBezTo>
                    <a:cubicBezTo>
                      <a:pt x="163" y="193"/>
                      <a:pt x="152" y="187"/>
                      <a:pt x="130" y="187"/>
                    </a:cubicBezTo>
                    <a:cubicBezTo>
                      <a:pt x="93" y="187"/>
                      <a:pt x="93" y="187"/>
                      <a:pt x="93" y="187"/>
                    </a:cubicBezTo>
                    <a:cubicBezTo>
                      <a:pt x="93" y="128"/>
                      <a:pt x="93" y="128"/>
                      <a:pt x="93" y="128"/>
                    </a:cubicBezTo>
                    <a:cubicBezTo>
                      <a:pt x="134" y="86"/>
                      <a:pt x="134" y="86"/>
                      <a:pt x="134" y="86"/>
                    </a:cubicBezTo>
                    <a:cubicBezTo>
                      <a:pt x="34" y="86"/>
                      <a:pt x="34" y="86"/>
                      <a:pt x="34" y="86"/>
                    </a:cubicBezTo>
                    <a:cubicBezTo>
                      <a:pt x="34" y="15"/>
                      <a:pt x="34" y="15"/>
                      <a:pt x="34" y="15"/>
                    </a:cubicBezTo>
                    <a:cubicBezTo>
                      <a:pt x="243" y="15"/>
                      <a:pt x="243" y="15"/>
                      <a:pt x="243" y="15"/>
                    </a:cubicBezTo>
                    <a:moveTo>
                      <a:pt x="258" y="0"/>
                    </a:moveTo>
                    <a:cubicBezTo>
                      <a:pt x="243" y="0"/>
                      <a:pt x="243" y="0"/>
                      <a:pt x="243" y="0"/>
                    </a:cubicBezTo>
                    <a:cubicBezTo>
                      <a:pt x="34" y="0"/>
                      <a:pt x="34" y="0"/>
                      <a:pt x="34" y="0"/>
                    </a:cubicBezTo>
                    <a:cubicBezTo>
                      <a:pt x="19" y="0"/>
                      <a:pt x="19" y="0"/>
                      <a:pt x="19" y="0"/>
                    </a:cubicBezTo>
                    <a:cubicBezTo>
                      <a:pt x="19" y="15"/>
                      <a:pt x="19" y="15"/>
                      <a:pt x="19" y="15"/>
                    </a:cubicBezTo>
                    <a:cubicBezTo>
                      <a:pt x="19" y="86"/>
                      <a:pt x="19" y="86"/>
                      <a:pt x="19" y="86"/>
                    </a:cubicBezTo>
                    <a:cubicBezTo>
                      <a:pt x="19" y="101"/>
                      <a:pt x="19" y="101"/>
                      <a:pt x="19" y="101"/>
                    </a:cubicBezTo>
                    <a:cubicBezTo>
                      <a:pt x="34" y="101"/>
                      <a:pt x="34" y="101"/>
                      <a:pt x="34" y="101"/>
                    </a:cubicBezTo>
                    <a:cubicBezTo>
                      <a:pt x="99" y="101"/>
                      <a:pt x="99" y="101"/>
                      <a:pt x="99" y="101"/>
                    </a:cubicBezTo>
                    <a:cubicBezTo>
                      <a:pt x="82" y="118"/>
                      <a:pt x="82" y="118"/>
                      <a:pt x="82" y="118"/>
                    </a:cubicBezTo>
                    <a:cubicBezTo>
                      <a:pt x="78" y="122"/>
                      <a:pt x="78" y="122"/>
                      <a:pt x="78" y="122"/>
                    </a:cubicBezTo>
                    <a:cubicBezTo>
                      <a:pt x="78" y="128"/>
                      <a:pt x="78" y="128"/>
                      <a:pt x="78" y="128"/>
                    </a:cubicBezTo>
                    <a:cubicBezTo>
                      <a:pt x="78" y="187"/>
                      <a:pt x="78" y="187"/>
                      <a:pt x="78" y="187"/>
                    </a:cubicBezTo>
                    <a:cubicBezTo>
                      <a:pt x="78" y="201"/>
                      <a:pt x="78" y="201"/>
                      <a:pt x="78" y="201"/>
                    </a:cubicBezTo>
                    <a:cubicBezTo>
                      <a:pt x="93" y="201"/>
                      <a:pt x="93" y="201"/>
                      <a:pt x="93" y="201"/>
                    </a:cubicBezTo>
                    <a:cubicBezTo>
                      <a:pt x="130" y="201"/>
                      <a:pt x="130" y="201"/>
                      <a:pt x="130" y="201"/>
                    </a:cubicBezTo>
                    <a:cubicBezTo>
                      <a:pt x="145" y="201"/>
                      <a:pt x="149" y="205"/>
                      <a:pt x="149" y="205"/>
                    </a:cubicBezTo>
                    <a:cubicBezTo>
                      <a:pt x="149" y="205"/>
                      <a:pt x="149" y="205"/>
                      <a:pt x="149" y="205"/>
                    </a:cubicBezTo>
                    <a:cubicBezTo>
                      <a:pt x="149" y="205"/>
                      <a:pt x="149" y="205"/>
                      <a:pt x="149" y="206"/>
                    </a:cubicBezTo>
                    <a:cubicBezTo>
                      <a:pt x="149" y="207"/>
                      <a:pt x="149" y="208"/>
                      <a:pt x="146" y="209"/>
                    </a:cubicBezTo>
                    <a:cubicBezTo>
                      <a:pt x="142" y="212"/>
                      <a:pt x="135" y="213"/>
                      <a:pt x="127" y="213"/>
                    </a:cubicBezTo>
                    <a:cubicBezTo>
                      <a:pt x="116" y="213"/>
                      <a:pt x="104" y="211"/>
                      <a:pt x="92" y="208"/>
                    </a:cubicBezTo>
                    <a:cubicBezTo>
                      <a:pt x="80" y="205"/>
                      <a:pt x="69" y="200"/>
                      <a:pt x="59" y="194"/>
                    </a:cubicBezTo>
                    <a:cubicBezTo>
                      <a:pt x="45" y="186"/>
                      <a:pt x="45" y="186"/>
                      <a:pt x="45" y="186"/>
                    </a:cubicBezTo>
                    <a:cubicBezTo>
                      <a:pt x="38" y="201"/>
                      <a:pt x="38" y="201"/>
                      <a:pt x="38" y="201"/>
                    </a:cubicBezTo>
                    <a:cubicBezTo>
                      <a:pt x="6" y="271"/>
                      <a:pt x="6" y="271"/>
                      <a:pt x="6" y="271"/>
                    </a:cubicBezTo>
                    <a:cubicBezTo>
                      <a:pt x="0" y="283"/>
                      <a:pt x="0" y="283"/>
                      <a:pt x="0" y="283"/>
                    </a:cubicBezTo>
                    <a:cubicBezTo>
                      <a:pt x="12" y="290"/>
                      <a:pt x="12" y="290"/>
                      <a:pt x="12" y="290"/>
                    </a:cubicBezTo>
                    <a:cubicBezTo>
                      <a:pt x="28" y="299"/>
                      <a:pt x="47" y="306"/>
                      <a:pt x="68" y="310"/>
                    </a:cubicBezTo>
                    <a:cubicBezTo>
                      <a:pt x="88" y="315"/>
                      <a:pt x="109" y="317"/>
                      <a:pt x="130" y="317"/>
                    </a:cubicBezTo>
                    <a:cubicBezTo>
                      <a:pt x="161" y="317"/>
                      <a:pt x="187" y="312"/>
                      <a:pt x="208" y="302"/>
                    </a:cubicBezTo>
                    <a:cubicBezTo>
                      <a:pt x="230" y="292"/>
                      <a:pt x="246" y="278"/>
                      <a:pt x="257" y="261"/>
                    </a:cubicBezTo>
                    <a:cubicBezTo>
                      <a:pt x="268" y="244"/>
                      <a:pt x="273" y="225"/>
                      <a:pt x="273" y="206"/>
                    </a:cubicBezTo>
                    <a:cubicBezTo>
                      <a:pt x="273" y="183"/>
                      <a:pt x="266" y="162"/>
                      <a:pt x="252" y="146"/>
                    </a:cubicBezTo>
                    <a:cubicBezTo>
                      <a:pt x="243" y="135"/>
                      <a:pt x="232" y="126"/>
                      <a:pt x="218" y="120"/>
                    </a:cubicBezTo>
                    <a:cubicBezTo>
                      <a:pt x="254" y="83"/>
                      <a:pt x="254" y="83"/>
                      <a:pt x="254" y="83"/>
                    </a:cubicBezTo>
                    <a:cubicBezTo>
                      <a:pt x="258" y="79"/>
                      <a:pt x="258" y="79"/>
                      <a:pt x="258" y="79"/>
                    </a:cubicBezTo>
                    <a:cubicBezTo>
                      <a:pt x="258" y="73"/>
                      <a:pt x="258" y="73"/>
                      <a:pt x="258" y="73"/>
                    </a:cubicBezTo>
                    <a:cubicBezTo>
                      <a:pt x="258" y="15"/>
                      <a:pt x="258" y="15"/>
                      <a:pt x="258" y="15"/>
                    </a:cubicBezTo>
                    <a:cubicBezTo>
                      <a:pt x="258" y="0"/>
                      <a:pt x="258" y="0"/>
                      <a:pt x="258" y="0"/>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39" name="文本框 36"/>
            <p:cNvSpPr txBox="1"/>
            <p:nvPr/>
          </p:nvSpPr>
          <p:spPr>
            <a:xfrm>
              <a:off x="3026582" y="4350891"/>
              <a:ext cx="1324023" cy="1076325"/>
            </a:xfrm>
            <a:prstGeom prst="rect">
              <a:avLst/>
            </a:prstGeom>
            <a:noFill/>
          </p:spPr>
          <p:txBody>
            <a:bodyPr wrap="square" rtlCol="0">
              <a:spAutoFit/>
            </a:bodyPr>
            <a:lstStyle/>
            <a:p>
              <a:pPr algn="ctr"/>
              <a:r>
                <a:rPr lang="zh-CN" altLang="en-US" sz="3200" b="1" dirty="0">
                  <a:solidFill>
                    <a:schemeClr val="accent6"/>
                  </a:solidFill>
                  <a:cs typeface="+mn-ea"/>
                  <a:sym typeface="+mn-lt"/>
                </a:rPr>
                <a:t>程序</a:t>
              </a:r>
              <a:r>
                <a:rPr lang="zh-CN" altLang="en-US" sz="3200" b="1" dirty="0">
                  <a:solidFill>
                    <a:schemeClr val="accent6"/>
                  </a:solidFill>
                  <a:cs typeface="+mn-ea"/>
                  <a:sym typeface="+mn-lt"/>
                </a:rPr>
                <a:t>展示</a:t>
              </a:r>
              <a:endParaRPr lang="zh-CN" altLang="en-US" sz="3200" b="1" dirty="0">
                <a:solidFill>
                  <a:schemeClr val="accent6"/>
                </a:solidFill>
                <a:cs typeface="+mn-ea"/>
                <a:sym typeface="+mn-lt"/>
              </a:endParaRPr>
            </a:p>
          </p:txBody>
        </p:sp>
      </p:grpSp>
      <p:grpSp>
        <p:nvGrpSpPr>
          <p:cNvPr id="45" name="组合 44"/>
          <p:cNvGrpSpPr/>
          <p:nvPr/>
        </p:nvGrpSpPr>
        <p:grpSpPr>
          <a:xfrm>
            <a:off x="6181725" y="3838273"/>
            <a:ext cx="3502025" cy="1802114"/>
            <a:chOff x="6181725" y="3838273"/>
            <a:chExt cx="3502025" cy="1802114"/>
          </a:xfrm>
        </p:grpSpPr>
        <p:grpSp>
          <p:nvGrpSpPr>
            <p:cNvPr id="20" name="Group 17"/>
            <p:cNvGrpSpPr>
              <a:grpSpLocks noChangeAspect="1"/>
            </p:cNvGrpSpPr>
            <p:nvPr/>
          </p:nvGrpSpPr>
          <p:grpSpPr bwMode="auto">
            <a:xfrm>
              <a:off x="6181725" y="3838273"/>
              <a:ext cx="3502025" cy="1802114"/>
              <a:chOff x="4354" y="2768"/>
              <a:chExt cx="1679" cy="864"/>
            </a:xfrm>
            <a:effectLst>
              <a:outerShdw blurRad="254000" dist="114300" dir="2700000" algn="tl" rotWithShape="0">
                <a:prstClr val="black">
                  <a:alpha val="25000"/>
                </a:prstClr>
              </a:outerShdw>
            </a:effectLst>
          </p:grpSpPr>
          <p:sp>
            <p:nvSpPr>
              <p:cNvPr id="21" name="AutoShape 16"/>
              <p:cNvSpPr>
                <a:spLocks noChangeAspect="1" noChangeArrowheads="1" noTextEdit="1"/>
              </p:cNvSpPr>
              <p:nvPr/>
            </p:nvSpPr>
            <p:spPr bwMode="auto">
              <a:xfrm>
                <a:off x="4354" y="2768"/>
                <a:ext cx="1679" cy="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dirty="0">
                  <a:cs typeface="+mn-ea"/>
                  <a:sym typeface="+mn-lt"/>
                </a:endParaRPr>
              </a:p>
            </p:txBody>
          </p:sp>
          <p:sp>
            <p:nvSpPr>
              <p:cNvPr id="22" name="Freeform 18"/>
              <p:cNvSpPr/>
              <p:nvPr/>
            </p:nvSpPr>
            <p:spPr bwMode="auto">
              <a:xfrm>
                <a:off x="4793" y="2814"/>
                <a:ext cx="1240" cy="772"/>
              </a:xfrm>
              <a:custGeom>
                <a:avLst/>
                <a:gdLst>
                  <a:gd name="T0" fmla="*/ 381 w 463"/>
                  <a:gd name="T1" fmla="*/ 287 h 287"/>
                  <a:gd name="T2" fmla="*/ 0 w 463"/>
                  <a:gd name="T3" fmla="*/ 287 h 287"/>
                  <a:gd name="T4" fmla="*/ 0 w 463"/>
                  <a:gd name="T5" fmla="*/ 0 h 287"/>
                  <a:gd name="T6" fmla="*/ 381 w 463"/>
                  <a:gd name="T7" fmla="*/ 0 h 287"/>
                  <a:gd name="T8" fmla="*/ 463 w 463"/>
                  <a:gd name="T9" fmla="*/ 82 h 287"/>
                  <a:gd name="T10" fmla="*/ 463 w 463"/>
                  <a:gd name="T11" fmla="*/ 205 h 287"/>
                  <a:gd name="T12" fmla="*/ 381 w 463"/>
                  <a:gd name="T13" fmla="*/ 287 h 287"/>
                </a:gdLst>
                <a:ahLst/>
                <a:cxnLst>
                  <a:cxn ang="0">
                    <a:pos x="T0" y="T1"/>
                  </a:cxn>
                  <a:cxn ang="0">
                    <a:pos x="T2" y="T3"/>
                  </a:cxn>
                  <a:cxn ang="0">
                    <a:pos x="T4" y="T5"/>
                  </a:cxn>
                  <a:cxn ang="0">
                    <a:pos x="T6" y="T7"/>
                  </a:cxn>
                  <a:cxn ang="0">
                    <a:pos x="T8" y="T9"/>
                  </a:cxn>
                  <a:cxn ang="0">
                    <a:pos x="T10" y="T11"/>
                  </a:cxn>
                  <a:cxn ang="0">
                    <a:pos x="T12" y="T13"/>
                  </a:cxn>
                </a:cxnLst>
                <a:rect l="0" t="0" r="r" b="b"/>
                <a:pathLst>
                  <a:path w="463" h="287">
                    <a:moveTo>
                      <a:pt x="381" y="287"/>
                    </a:moveTo>
                    <a:cubicBezTo>
                      <a:pt x="0" y="287"/>
                      <a:pt x="0" y="287"/>
                      <a:pt x="0" y="287"/>
                    </a:cubicBezTo>
                    <a:cubicBezTo>
                      <a:pt x="0" y="0"/>
                      <a:pt x="0" y="0"/>
                      <a:pt x="0" y="0"/>
                    </a:cubicBezTo>
                    <a:cubicBezTo>
                      <a:pt x="381" y="0"/>
                      <a:pt x="381" y="0"/>
                      <a:pt x="381" y="0"/>
                    </a:cubicBezTo>
                    <a:cubicBezTo>
                      <a:pt x="427" y="0"/>
                      <a:pt x="463" y="36"/>
                      <a:pt x="463" y="82"/>
                    </a:cubicBezTo>
                    <a:cubicBezTo>
                      <a:pt x="463" y="205"/>
                      <a:pt x="463" y="205"/>
                      <a:pt x="463" y="205"/>
                    </a:cubicBezTo>
                    <a:cubicBezTo>
                      <a:pt x="463" y="251"/>
                      <a:pt x="427" y="287"/>
                      <a:pt x="381" y="287"/>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23" name="Freeform 19"/>
              <p:cNvSpPr>
                <a:spLocks noEditPoints="1"/>
              </p:cNvSpPr>
              <p:nvPr/>
            </p:nvSpPr>
            <p:spPr bwMode="auto">
              <a:xfrm>
                <a:off x="4378" y="2787"/>
                <a:ext cx="801" cy="821"/>
              </a:xfrm>
              <a:custGeom>
                <a:avLst/>
                <a:gdLst>
                  <a:gd name="T0" fmla="*/ 402 w 801"/>
                  <a:gd name="T1" fmla="*/ 821 h 821"/>
                  <a:gd name="T2" fmla="*/ 402 w 801"/>
                  <a:gd name="T3" fmla="*/ 689 h 821"/>
                  <a:gd name="T4" fmla="*/ 0 w 801"/>
                  <a:gd name="T5" fmla="*/ 689 h 821"/>
                  <a:gd name="T6" fmla="*/ 0 w 801"/>
                  <a:gd name="T7" fmla="*/ 492 h 821"/>
                  <a:gd name="T8" fmla="*/ 338 w 801"/>
                  <a:gd name="T9" fmla="*/ 0 h 821"/>
                  <a:gd name="T10" fmla="*/ 656 w 801"/>
                  <a:gd name="T11" fmla="*/ 0 h 821"/>
                  <a:gd name="T12" fmla="*/ 442 w 801"/>
                  <a:gd name="T13" fmla="*/ 323 h 821"/>
                  <a:gd name="T14" fmla="*/ 696 w 801"/>
                  <a:gd name="T15" fmla="*/ 323 h 821"/>
                  <a:gd name="T16" fmla="*/ 696 w 801"/>
                  <a:gd name="T17" fmla="*/ 441 h 821"/>
                  <a:gd name="T18" fmla="*/ 801 w 801"/>
                  <a:gd name="T19" fmla="*/ 441 h 821"/>
                  <a:gd name="T20" fmla="*/ 801 w 801"/>
                  <a:gd name="T21" fmla="*/ 689 h 821"/>
                  <a:gd name="T22" fmla="*/ 696 w 801"/>
                  <a:gd name="T23" fmla="*/ 689 h 821"/>
                  <a:gd name="T24" fmla="*/ 696 w 801"/>
                  <a:gd name="T25" fmla="*/ 821 h 821"/>
                  <a:gd name="T26" fmla="*/ 402 w 801"/>
                  <a:gd name="T27" fmla="*/ 821 h 821"/>
                  <a:gd name="T28" fmla="*/ 410 w 801"/>
                  <a:gd name="T29" fmla="*/ 441 h 821"/>
                  <a:gd name="T30" fmla="*/ 410 w 801"/>
                  <a:gd name="T31" fmla="*/ 374 h 821"/>
                  <a:gd name="T32" fmla="*/ 364 w 801"/>
                  <a:gd name="T33" fmla="*/ 441 h 821"/>
                  <a:gd name="T34" fmla="*/ 410 w 801"/>
                  <a:gd name="T35" fmla="*/ 441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01" h="821">
                    <a:moveTo>
                      <a:pt x="402" y="821"/>
                    </a:moveTo>
                    <a:lnTo>
                      <a:pt x="402" y="689"/>
                    </a:lnTo>
                    <a:lnTo>
                      <a:pt x="0" y="689"/>
                    </a:lnTo>
                    <a:lnTo>
                      <a:pt x="0" y="492"/>
                    </a:lnTo>
                    <a:lnTo>
                      <a:pt x="338" y="0"/>
                    </a:lnTo>
                    <a:lnTo>
                      <a:pt x="656" y="0"/>
                    </a:lnTo>
                    <a:lnTo>
                      <a:pt x="442" y="323"/>
                    </a:lnTo>
                    <a:lnTo>
                      <a:pt x="696" y="323"/>
                    </a:lnTo>
                    <a:lnTo>
                      <a:pt x="696" y="441"/>
                    </a:lnTo>
                    <a:lnTo>
                      <a:pt x="801" y="441"/>
                    </a:lnTo>
                    <a:lnTo>
                      <a:pt x="801" y="689"/>
                    </a:lnTo>
                    <a:lnTo>
                      <a:pt x="696" y="689"/>
                    </a:lnTo>
                    <a:lnTo>
                      <a:pt x="696" y="821"/>
                    </a:lnTo>
                    <a:lnTo>
                      <a:pt x="402" y="821"/>
                    </a:lnTo>
                    <a:close/>
                    <a:moveTo>
                      <a:pt x="410" y="441"/>
                    </a:moveTo>
                    <a:lnTo>
                      <a:pt x="410" y="374"/>
                    </a:lnTo>
                    <a:lnTo>
                      <a:pt x="364" y="441"/>
                    </a:lnTo>
                    <a:lnTo>
                      <a:pt x="410" y="441"/>
                    </a:lnTo>
                    <a:close/>
                  </a:path>
                </a:pathLst>
              </a:custGeom>
              <a:solidFill>
                <a:schemeClr val="accent4"/>
              </a:solidFill>
              <a:ln>
                <a:noFill/>
              </a:ln>
              <a:effectLst>
                <a:outerShdw blurRad="254000" dist="114300" dir="2700000" algn="tl" rotWithShape="0">
                  <a:prstClr val="black">
                    <a:alpha val="25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white"/>
                  </a:solidFill>
                  <a:cs typeface="+mn-ea"/>
                  <a:sym typeface="+mn-lt"/>
                </a:endParaRPr>
              </a:p>
            </p:txBody>
          </p:sp>
          <p:sp>
            <p:nvSpPr>
              <p:cNvPr id="24" name="Freeform 20"/>
              <p:cNvSpPr>
                <a:spLocks noEditPoints="1"/>
              </p:cNvSpPr>
              <p:nvPr/>
            </p:nvSpPr>
            <p:spPr bwMode="auto">
              <a:xfrm>
                <a:off x="4357" y="2765"/>
                <a:ext cx="843" cy="864"/>
              </a:xfrm>
              <a:custGeom>
                <a:avLst/>
                <a:gdLst>
                  <a:gd name="T0" fmla="*/ 640 w 843"/>
                  <a:gd name="T1" fmla="*/ 43 h 864"/>
                  <a:gd name="T2" fmla="*/ 345 w 843"/>
                  <a:gd name="T3" fmla="*/ 485 h 864"/>
                  <a:gd name="T4" fmla="*/ 452 w 843"/>
                  <a:gd name="T5" fmla="*/ 485 h 864"/>
                  <a:gd name="T6" fmla="*/ 452 w 843"/>
                  <a:gd name="T7" fmla="*/ 366 h 864"/>
                  <a:gd name="T8" fmla="*/ 699 w 843"/>
                  <a:gd name="T9" fmla="*/ 366 h 864"/>
                  <a:gd name="T10" fmla="*/ 699 w 843"/>
                  <a:gd name="T11" fmla="*/ 485 h 864"/>
                  <a:gd name="T12" fmla="*/ 800 w 843"/>
                  <a:gd name="T13" fmla="*/ 485 h 864"/>
                  <a:gd name="T14" fmla="*/ 800 w 843"/>
                  <a:gd name="T15" fmla="*/ 689 h 864"/>
                  <a:gd name="T16" fmla="*/ 699 w 843"/>
                  <a:gd name="T17" fmla="*/ 689 h 864"/>
                  <a:gd name="T18" fmla="*/ 699 w 843"/>
                  <a:gd name="T19" fmla="*/ 824 h 864"/>
                  <a:gd name="T20" fmla="*/ 444 w 843"/>
                  <a:gd name="T21" fmla="*/ 824 h 864"/>
                  <a:gd name="T22" fmla="*/ 444 w 843"/>
                  <a:gd name="T23" fmla="*/ 689 h 864"/>
                  <a:gd name="T24" fmla="*/ 43 w 843"/>
                  <a:gd name="T25" fmla="*/ 689 h 864"/>
                  <a:gd name="T26" fmla="*/ 43 w 843"/>
                  <a:gd name="T27" fmla="*/ 523 h 864"/>
                  <a:gd name="T28" fmla="*/ 372 w 843"/>
                  <a:gd name="T29" fmla="*/ 43 h 864"/>
                  <a:gd name="T30" fmla="*/ 640 w 843"/>
                  <a:gd name="T31" fmla="*/ 43 h 864"/>
                  <a:gd name="T32" fmla="*/ 717 w 843"/>
                  <a:gd name="T33" fmla="*/ 0 h 864"/>
                  <a:gd name="T34" fmla="*/ 640 w 843"/>
                  <a:gd name="T35" fmla="*/ 0 h 864"/>
                  <a:gd name="T36" fmla="*/ 372 w 843"/>
                  <a:gd name="T37" fmla="*/ 0 h 864"/>
                  <a:gd name="T38" fmla="*/ 348 w 843"/>
                  <a:gd name="T39" fmla="*/ 0 h 864"/>
                  <a:gd name="T40" fmla="*/ 337 w 843"/>
                  <a:gd name="T41" fmla="*/ 19 h 864"/>
                  <a:gd name="T42" fmla="*/ 8 w 843"/>
                  <a:gd name="T43" fmla="*/ 498 h 864"/>
                  <a:gd name="T44" fmla="*/ 0 w 843"/>
                  <a:gd name="T45" fmla="*/ 509 h 864"/>
                  <a:gd name="T46" fmla="*/ 0 w 843"/>
                  <a:gd name="T47" fmla="*/ 523 h 864"/>
                  <a:gd name="T48" fmla="*/ 0 w 843"/>
                  <a:gd name="T49" fmla="*/ 689 h 864"/>
                  <a:gd name="T50" fmla="*/ 0 w 843"/>
                  <a:gd name="T51" fmla="*/ 732 h 864"/>
                  <a:gd name="T52" fmla="*/ 43 w 843"/>
                  <a:gd name="T53" fmla="*/ 732 h 864"/>
                  <a:gd name="T54" fmla="*/ 401 w 843"/>
                  <a:gd name="T55" fmla="*/ 732 h 864"/>
                  <a:gd name="T56" fmla="*/ 401 w 843"/>
                  <a:gd name="T57" fmla="*/ 824 h 864"/>
                  <a:gd name="T58" fmla="*/ 401 w 843"/>
                  <a:gd name="T59" fmla="*/ 864 h 864"/>
                  <a:gd name="T60" fmla="*/ 444 w 843"/>
                  <a:gd name="T61" fmla="*/ 864 h 864"/>
                  <a:gd name="T62" fmla="*/ 699 w 843"/>
                  <a:gd name="T63" fmla="*/ 864 h 864"/>
                  <a:gd name="T64" fmla="*/ 739 w 843"/>
                  <a:gd name="T65" fmla="*/ 864 h 864"/>
                  <a:gd name="T66" fmla="*/ 739 w 843"/>
                  <a:gd name="T67" fmla="*/ 824 h 864"/>
                  <a:gd name="T68" fmla="*/ 739 w 843"/>
                  <a:gd name="T69" fmla="*/ 732 h 864"/>
                  <a:gd name="T70" fmla="*/ 800 w 843"/>
                  <a:gd name="T71" fmla="*/ 732 h 864"/>
                  <a:gd name="T72" fmla="*/ 843 w 843"/>
                  <a:gd name="T73" fmla="*/ 732 h 864"/>
                  <a:gd name="T74" fmla="*/ 843 w 843"/>
                  <a:gd name="T75" fmla="*/ 689 h 864"/>
                  <a:gd name="T76" fmla="*/ 843 w 843"/>
                  <a:gd name="T77" fmla="*/ 485 h 864"/>
                  <a:gd name="T78" fmla="*/ 843 w 843"/>
                  <a:gd name="T79" fmla="*/ 444 h 864"/>
                  <a:gd name="T80" fmla="*/ 800 w 843"/>
                  <a:gd name="T81" fmla="*/ 444 h 864"/>
                  <a:gd name="T82" fmla="*/ 739 w 843"/>
                  <a:gd name="T83" fmla="*/ 444 h 864"/>
                  <a:gd name="T84" fmla="*/ 739 w 843"/>
                  <a:gd name="T85" fmla="*/ 366 h 864"/>
                  <a:gd name="T86" fmla="*/ 739 w 843"/>
                  <a:gd name="T87" fmla="*/ 323 h 864"/>
                  <a:gd name="T88" fmla="*/ 699 w 843"/>
                  <a:gd name="T89" fmla="*/ 323 h 864"/>
                  <a:gd name="T90" fmla="*/ 503 w 843"/>
                  <a:gd name="T91" fmla="*/ 323 h 864"/>
                  <a:gd name="T92" fmla="*/ 675 w 843"/>
                  <a:gd name="T93" fmla="*/ 65 h 864"/>
                  <a:gd name="T94" fmla="*/ 717 w 843"/>
                  <a:gd name="T95" fmla="*/ 0 h 864"/>
                  <a:gd name="T96" fmla="*/ 717 w 843"/>
                  <a:gd name="T97" fmla="*/ 0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43" h="864">
                    <a:moveTo>
                      <a:pt x="640" y="43"/>
                    </a:moveTo>
                    <a:lnTo>
                      <a:pt x="345" y="485"/>
                    </a:lnTo>
                    <a:lnTo>
                      <a:pt x="452" y="485"/>
                    </a:lnTo>
                    <a:lnTo>
                      <a:pt x="452" y="366"/>
                    </a:lnTo>
                    <a:lnTo>
                      <a:pt x="699" y="366"/>
                    </a:lnTo>
                    <a:lnTo>
                      <a:pt x="699" y="485"/>
                    </a:lnTo>
                    <a:lnTo>
                      <a:pt x="800" y="485"/>
                    </a:lnTo>
                    <a:lnTo>
                      <a:pt x="800" y="689"/>
                    </a:lnTo>
                    <a:lnTo>
                      <a:pt x="699" y="689"/>
                    </a:lnTo>
                    <a:lnTo>
                      <a:pt x="699" y="824"/>
                    </a:lnTo>
                    <a:lnTo>
                      <a:pt x="444" y="824"/>
                    </a:lnTo>
                    <a:lnTo>
                      <a:pt x="444" y="689"/>
                    </a:lnTo>
                    <a:lnTo>
                      <a:pt x="43" y="689"/>
                    </a:lnTo>
                    <a:lnTo>
                      <a:pt x="43" y="523"/>
                    </a:lnTo>
                    <a:lnTo>
                      <a:pt x="372" y="43"/>
                    </a:lnTo>
                    <a:lnTo>
                      <a:pt x="640" y="43"/>
                    </a:lnTo>
                    <a:close/>
                    <a:moveTo>
                      <a:pt x="717" y="0"/>
                    </a:moveTo>
                    <a:lnTo>
                      <a:pt x="640" y="0"/>
                    </a:lnTo>
                    <a:lnTo>
                      <a:pt x="372" y="0"/>
                    </a:lnTo>
                    <a:lnTo>
                      <a:pt x="348" y="0"/>
                    </a:lnTo>
                    <a:lnTo>
                      <a:pt x="337" y="19"/>
                    </a:lnTo>
                    <a:lnTo>
                      <a:pt x="8" y="498"/>
                    </a:lnTo>
                    <a:lnTo>
                      <a:pt x="0" y="509"/>
                    </a:lnTo>
                    <a:lnTo>
                      <a:pt x="0" y="523"/>
                    </a:lnTo>
                    <a:lnTo>
                      <a:pt x="0" y="689"/>
                    </a:lnTo>
                    <a:lnTo>
                      <a:pt x="0" y="732"/>
                    </a:lnTo>
                    <a:lnTo>
                      <a:pt x="43" y="732"/>
                    </a:lnTo>
                    <a:lnTo>
                      <a:pt x="401" y="732"/>
                    </a:lnTo>
                    <a:lnTo>
                      <a:pt x="401" y="824"/>
                    </a:lnTo>
                    <a:lnTo>
                      <a:pt x="401" y="864"/>
                    </a:lnTo>
                    <a:lnTo>
                      <a:pt x="444" y="864"/>
                    </a:lnTo>
                    <a:lnTo>
                      <a:pt x="699" y="864"/>
                    </a:lnTo>
                    <a:lnTo>
                      <a:pt x="739" y="864"/>
                    </a:lnTo>
                    <a:lnTo>
                      <a:pt x="739" y="824"/>
                    </a:lnTo>
                    <a:lnTo>
                      <a:pt x="739" y="732"/>
                    </a:lnTo>
                    <a:lnTo>
                      <a:pt x="800" y="732"/>
                    </a:lnTo>
                    <a:lnTo>
                      <a:pt x="843" y="732"/>
                    </a:lnTo>
                    <a:lnTo>
                      <a:pt x="843" y="689"/>
                    </a:lnTo>
                    <a:lnTo>
                      <a:pt x="843" y="485"/>
                    </a:lnTo>
                    <a:lnTo>
                      <a:pt x="843" y="444"/>
                    </a:lnTo>
                    <a:lnTo>
                      <a:pt x="800" y="444"/>
                    </a:lnTo>
                    <a:lnTo>
                      <a:pt x="739" y="444"/>
                    </a:lnTo>
                    <a:lnTo>
                      <a:pt x="739" y="366"/>
                    </a:lnTo>
                    <a:lnTo>
                      <a:pt x="739" y="323"/>
                    </a:lnTo>
                    <a:lnTo>
                      <a:pt x="699" y="323"/>
                    </a:lnTo>
                    <a:lnTo>
                      <a:pt x="503" y="323"/>
                    </a:lnTo>
                    <a:lnTo>
                      <a:pt x="675" y="65"/>
                    </a:lnTo>
                    <a:lnTo>
                      <a:pt x="717" y="0"/>
                    </a:lnTo>
                    <a:lnTo>
                      <a:pt x="717"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5" name="Freeform 21"/>
              <p:cNvSpPr>
                <a:spLocks noEditPoints="1"/>
              </p:cNvSpPr>
              <p:nvPr/>
            </p:nvSpPr>
            <p:spPr bwMode="auto">
              <a:xfrm>
                <a:off x="4357" y="2765"/>
                <a:ext cx="843" cy="864"/>
              </a:xfrm>
              <a:custGeom>
                <a:avLst/>
                <a:gdLst>
                  <a:gd name="T0" fmla="*/ 640 w 843"/>
                  <a:gd name="T1" fmla="*/ 43 h 864"/>
                  <a:gd name="T2" fmla="*/ 345 w 843"/>
                  <a:gd name="T3" fmla="*/ 485 h 864"/>
                  <a:gd name="T4" fmla="*/ 452 w 843"/>
                  <a:gd name="T5" fmla="*/ 485 h 864"/>
                  <a:gd name="T6" fmla="*/ 452 w 843"/>
                  <a:gd name="T7" fmla="*/ 366 h 864"/>
                  <a:gd name="T8" fmla="*/ 699 w 843"/>
                  <a:gd name="T9" fmla="*/ 366 h 864"/>
                  <a:gd name="T10" fmla="*/ 699 w 843"/>
                  <a:gd name="T11" fmla="*/ 485 h 864"/>
                  <a:gd name="T12" fmla="*/ 800 w 843"/>
                  <a:gd name="T13" fmla="*/ 485 h 864"/>
                  <a:gd name="T14" fmla="*/ 800 w 843"/>
                  <a:gd name="T15" fmla="*/ 689 h 864"/>
                  <a:gd name="T16" fmla="*/ 699 w 843"/>
                  <a:gd name="T17" fmla="*/ 689 h 864"/>
                  <a:gd name="T18" fmla="*/ 699 w 843"/>
                  <a:gd name="T19" fmla="*/ 824 h 864"/>
                  <a:gd name="T20" fmla="*/ 444 w 843"/>
                  <a:gd name="T21" fmla="*/ 824 h 864"/>
                  <a:gd name="T22" fmla="*/ 444 w 843"/>
                  <a:gd name="T23" fmla="*/ 689 h 864"/>
                  <a:gd name="T24" fmla="*/ 43 w 843"/>
                  <a:gd name="T25" fmla="*/ 689 h 864"/>
                  <a:gd name="T26" fmla="*/ 43 w 843"/>
                  <a:gd name="T27" fmla="*/ 523 h 864"/>
                  <a:gd name="T28" fmla="*/ 372 w 843"/>
                  <a:gd name="T29" fmla="*/ 43 h 864"/>
                  <a:gd name="T30" fmla="*/ 640 w 843"/>
                  <a:gd name="T31" fmla="*/ 43 h 864"/>
                  <a:gd name="T32" fmla="*/ 717 w 843"/>
                  <a:gd name="T33" fmla="*/ 0 h 864"/>
                  <a:gd name="T34" fmla="*/ 640 w 843"/>
                  <a:gd name="T35" fmla="*/ 0 h 864"/>
                  <a:gd name="T36" fmla="*/ 372 w 843"/>
                  <a:gd name="T37" fmla="*/ 0 h 864"/>
                  <a:gd name="T38" fmla="*/ 348 w 843"/>
                  <a:gd name="T39" fmla="*/ 0 h 864"/>
                  <a:gd name="T40" fmla="*/ 337 w 843"/>
                  <a:gd name="T41" fmla="*/ 19 h 864"/>
                  <a:gd name="T42" fmla="*/ 8 w 843"/>
                  <a:gd name="T43" fmla="*/ 498 h 864"/>
                  <a:gd name="T44" fmla="*/ 0 w 843"/>
                  <a:gd name="T45" fmla="*/ 509 h 864"/>
                  <a:gd name="T46" fmla="*/ 0 w 843"/>
                  <a:gd name="T47" fmla="*/ 523 h 864"/>
                  <a:gd name="T48" fmla="*/ 0 w 843"/>
                  <a:gd name="T49" fmla="*/ 689 h 864"/>
                  <a:gd name="T50" fmla="*/ 0 w 843"/>
                  <a:gd name="T51" fmla="*/ 732 h 864"/>
                  <a:gd name="T52" fmla="*/ 43 w 843"/>
                  <a:gd name="T53" fmla="*/ 732 h 864"/>
                  <a:gd name="T54" fmla="*/ 401 w 843"/>
                  <a:gd name="T55" fmla="*/ 732 h 864"/>
                  <a:gd name="T56" fmla="*/ 401 w 843"/>
                  <a:gd name="T57" fmla="*/ 824 h 864"/>
                  <a:gd name="T58" fmla="*/ 401 w 843"/>
                  <a:gd name="T59" fmla="*/ 864 h 864"/>
                  <a:gd name="T60" fmla="*/ 444 w 843"/>
                  <a:gd name="T61" fmla="*/ 864 h 864"/>
                  <a:gd name="T62" fmla="*/ 699 w 843"/>
                  <a:gd name="T63" fmla="*/ 864 h 864"/>
                  <a:gd name="T64" fmla="*/ 739 w 843"/>
                  <a:gd name="T65" fmla="*/ 864 h 864"/>
                  <a:gd name="T66" fmla="*/ 739 w 843"/>
                  <a:gd name="T67" fmla="*/ 824 h 864"/>
                  <a:gd name="T68" fmla="*/ 739 w 843"/>
                  <a:gd name="T69" fmla="*/ 732 h 864"/>
                  <a:gd name="T70" fmla="*/ 800 w 843"/>
                  <a:gd name="T71" fmla="*/ 732 h 864"/>
                  <a:gd name="T72" fmla="*/ 843 w 843"/>
                  <a:gd name="T73" fmla="*/ 732 h 864"/>
                  <a:gd name="T74" fmla="*/ 843 w 843"/>
                  <a:gd name="T75" fmla="*/ 689 h 864"/>
                  <a:gd name="T76" fmla="*/ 843 w 843"/>
                  <a:gd name="T77" fmla="*/ 485 h 864"/>
                  <a:gd name="T78" fmla="*/ 843 w 843"/>
                  <a:gd name="T79" fmla="*/ 444 h 864"/>
                  <a:gd name="T80" fmla="*/ 800 w 843"/>
                  <a:gd name="T81" fmla="*/ 444 h 864"/>
                  <a:gd name="T82" fmla="*/ 739 w 843"/>
                  <a:gd name="T83" fmla="*/ 444 h 864"/>
                  <a:gd name="T84" fmla="*/ 739 w 843"/>
                  <a:gd name="T85" fmla="*/ 366 h 864"/>
                  <a:gd name="T86" fmla="*/ 739 w 843"/>
                  <a:gd name="T87" fmla="*/ 323 h 864"/>
                  <a:gd name="T88" fmla="*/ 699 w 843"/>
                  <a:gd name="T89" fmla="*/ 323 h 864"/>
                  <a:gd name="T90" fmla="*/ 503 w 843"/>
                  <a:gd name="T91" fmla="*/ 323 h 864"/>
                  <a:gd name="T92" fmla="*/ 675 w 843"/>
                  <a:gd name="T93" fmla="*/ 65 h 864"/>
                  <a:gd name="T94" fmla="*/ 717 w 843"/>
                  <a:gd name="T95" fmla="*/ 0 h 864"/>
                  <a:gd name="T96" fmla="*/ 717 w 843"/>
                  <a:gd name="T97" fmla="*/ 0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43" h="864">
                    <a:moveTo>
                      <a:pt x="640" y="43"/>
                    </a:moveTo>
                    <a:lnTo>
                      <a:pt x="345" y="485"/>
                    </a:lnTo>
                    <a:lnTo>
                      <a:pt x="452" y="485"/>
                    </a:lnTo>
                    <a:lnTo>
                      <a:pt x="452" y="366"/>
                    </a:lnTo>
                    <a:lnTo>
                      <a:pt x="699" y="366"/>
                    </a:lnTo>
                    <a:lnTo>
                      <a:pt x="699" y="485"/>
                    </a:lnTo>
                    <a:lnTo>
                      <a:pt x="800" y="485"/>
                    </a:lnTo>
                    <a:lnTo>
                      <a:pt x="800" y="689"/>
                    </a:lnTo>
                    <a:lnTo>
                      <a:pt x="699" y="689"/>
                    </a:lnTo>
                    <a:lnTo>
                      <a:pt x="699" y="824"/>
                    </a:lnTo>
                    <a:lnTo>
                      <a:pt x="444" y="824"/>
                    </a:lnTo>
                    <a:lnTo>
                      <a:pt x="444" y="689"/>
                    </a:lnTo>
                    <a:lnTo>
                      <a:pt x="43" y="689"/>
                    </a:lnTo>
                    <a:lnTo>
                      <a:pt x="43" y="523"/>
                    </a:lnTo>
                    <a:lnTo>
                      <a:pt x="372" y="43"/>
                    </a:lnTo>
                    <a:lnTo>
                      <a:pt x="640" y="43"/>
                    </a:lnTo>
                    <a:moveTo>
                      <a:pt x="717" y="0"/>
                    </a:moveTo>
                    <a:lnTo>
                      <a:pt x="640" y="0"/>
                    </a:lnTo>
                    <a:lnTo>
                      <a:pt x="372" y="0"/>
                    </a:lnTo>
                    <a:lnTo>
                      <a:pt x="348" y="0"/>
                    </a:lnTo>
                    <a:lnTo>
                      <a:pt x="337" y="19"/>
                    </a:lnTo>
                    <a:lnTo>
                      <a:pt x="8" y="498"/>
                    </a:lnTo>
                    <a:lnTo>
                      <a:pt x="0" y="509"/>
                    </a:lnTo>
                    <a:lnTo>
                      <a:pt x="0" y="523"/>
                    </a:lnTo>
                    <a:lnTo>
                      <a:pt x="0" y="689"/>
                    </a:lnTo>
                    <a:lnTo>
                      <a:pt x="0" y="732"/>
                    </a:lnTo>
                    <a:lnTo>
                      <a:pt x="43" y="732"/>
                    </a:lnTo>
                    <a:lnTo>
                      <a:pt x="401" y="732"/>
                    </a:lnTo>
                    <a:lnTo>
                      <a:pt x="401" y="824"/>
                    </a:lnTo>
                    <a:lnTo>
                      <a:pt x="401" y="864"/>
                    </a:lnTo>
                    <a:lnTo>
                      <a:pt x="444" y="864"/>
                    </a:lnTo>
                    <a:lnTo>
                      <a:pt x="699" y="864"/>
                    </a:lnTo>
                    <a:lnTo>
                      <a:pt x="739" y="864"/>
                    </a:lnTo>
                    <a:lnTo>
                      <a:pt x="739" y="824"/>
                    </a:lnTo>
                    <a:lnTo>
                      <a:pt x="739" y="732"/>
                    </a:lnTo>
                    <a:lnTo>
                      <a:pt x="800" y="732"/>
                    </a:lnTo>
                    <a:lnTo>
                      <a:pt x="843" y="732"/>
                    </a:lnTo>
                    <a:lnTo>
                      <a:pt x="843" y="689"/>
                    </a:lnTo>
                    <a:lnTo>
                      <a:pt x="843" y="485"/>
                    </a:lnTo>
                    <a:lnTo>
                      <a:pt x="843" y="444"/>
                    </a:lnTo>
                    <a:lnTo>
                      <a:pt x="800" y="444"/>
                    </a:lnTo>
                    <a:lnTo>
                      <a:pt x="739" y="444"/>
                    </a:lnTo>
                    <a:lnTo>
                      <a:pt x="739" y="366"/>
                    </a:lnTo>
                    <a:lnTo>
                      <a:pt x="739" y="323"/>
                    </a:lnTo>
                    <a:lnTo>
                      <a:pt x="699" y="323"/>
                    </a:lnTo>
                    <a:lnTo>
                      <a:pt x="503" y="323"/>
                    </a:lnTo>
                    <a:lnTo>
                      <a:pt x="675" y="65"/>
                    </a:lnTo>
                    <a:lnTo>
                      <a:pt x="717" y="0"/>
                    </a:lnTo>
                    <a:lnTo>
                      <a:pt x="717" y="0"/>
                    </a:lnTo>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grpSp>
        <p:sp>
          <p:nvSpPr>
            <p:cNvPr id="40" name="文本框 39"/>
            <p:cNvSpPr txBox="1"/>
            <p:nvPr/>
          </p:nvSpPr>
          <p:spPr>
            <a:xfrm>
              <a:off x="7889477" y="4221040"/>
              <a:ext cx="1324023" cy="1076325"/>
            </a:xfrm>
            <a:prstGeom prst="rect">
              <a:avLst/>
            </a:prstGeom>
            <a:noFill/>
          </p:spPr>
          <p:txBody>
            <a:bodyPr wrap="square" rtlCol="0">
              <a:spAutoFit/>
            </a:bodyPr>
            <a:lstStyle/>
            <a:p>
              <a:pPr algn="ctr"/>
              <a:r>
                <a:rPr lang="zh-CN" altLang="en-US" sz="3200" b="1" dirty="0">
                  <a:solidFill>
                    <a:schemeClr val="accent4"/>
                  </a:solidFill>
                  <a:cs typeface="+mn-ea"/>
                  <a:sym typeface="+mn-lt"/>
                </a:rPr>
                <a:t>经验分享</a:t>
              </a:r>
              <a:endParaRPr lang="zh-CN" altLang="en-US" sz="3200" b="1" dirty="0">
                <a:solidFill>
                  <a:schemeClr val="accent4"/>
                </a:solidFill>
                <a:cs typeface="+mn-ea"/>
                <a:sym typeface="+mn-lt"/>
              </a:endParaRPr>
            </a:p>
          </p:txBody>
        </p:sp>
      </p:gr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par>
                                <p:cTn id="8" presetID="10" presetClass="entr" presetSubtype="0" fill="hold" nodeType="withEffect">
                                  <p:stCondLst>
                                    <p:cond delay="300"/>
                                  </p:stCondLst>
                                  <p:childTnLst>
                                    <p:set>
                                      <p:cBhvr>
                                        <p:cTn id="9" dur="1" fill="hold">
                                          <p:stCondLst>
                                            <p:cond delay="0"/>
                                          </p:stCondLst>
                                        </p:cTn>
                                        <p:tgtEl>
                                          <p:spTgt spid="44"/>
                                        </p:tgtEl>
                                        <p:attrNameLst>
                                          <p:attrName>style.visibility</p:attrName>
                                        </p:attrNameLst>
                                      </p:cBhvr>
                                      <p:to>
                                        <p:strVal val="visible"/>
                                      </p:to>
                                    </p:set>
                                    <p:animEffect transition="in" filter="fade">
                                      <p:cBhvr>
                                        <p:cTn id="10" dur="500"/>
                                        <p:tgtEl>
                                          <p:spTgt spid="44"/>
                                        </p:tgtEl>
                                      </p:cBhvr>
                                    </p:animEffect>
                                  </p:childTnLst>
                                </p:cTn>
                              </p:par>
                              <p:par>
                                <p:cTn id="11" presetID="10" presetClass="entr" presetSubtype="0" fill="hold" nodeType="withEffect">
                                  <p:stCondLst>
                                    <p:cond delay="50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500"/>
                                        <p:tgtEl>
                                          <p:spTgt spid="47"/>
                                        </p:tgtEl>
                                      </p:cBhvr>
                                    </p:animEffect>
                                  </p:childTnLst>
                                </p:cTn>
                              </p:par>
                              <p:par>
                                <p:cTn id="14" presetID="10" presetClass="entr" presetSubtype="0" fill="hold" nodeType="withEffect">
                                  <p:stCondLst>
                                    <p:cond delay="80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597945" y="3897581"/>
            <a:ext cx="618653" cy="618653"/>
            <a:chOff x="2508643" y="3155719"/>
            <a:chExt cx="2161075" cy="2161075"/>
          </a:xfrm>
        </p:grpSpPr>
        <p:sp>
          <p:nvSpPr>
            <p:cNvPr id="33" name="任意多边形 7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397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4" name="椭圆 33"/>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9" name="组合 28"/>
          <p:cNvGrpSpPr/>
          <p:nvPr/>
        </p:nvGrpSpPr>
        <p:grpSpPr>
          <a:xfrm>
            <a:off x="3907272" y="1381938"/>
            <a:ext cx="1058142" cy="1058141"/>
            <a:chOff x="2508643" y="3155719"/>
            <a:chExt cx="2161075" cy="2161075"/>
          </a:xfrm>
        </p:grpSpPr>
        <p:sp>
          <p:nvSpPr>
            <p:cNvPr id="30" name="任意多边形 6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905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1" name="椭圆 30"/>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7" name="Freeform 31"/>
          <p:cNvSpPr/>
          <p:nvPr/>
        </p:nvSpPr>
        <p:spPr bwMode="auto">
          <a:xfrm>
            <a:off x="4338153" y="1979416"/>
            <a:ext cx="7183921" cy="2526503"/>
          </a:xfrm>
          <a:custGeom>
            <a:avLst/>
            <a:gdLst>
              <a:gd name="T0" fmla="*/ 382 w 464"/>
              <a:gd name="T1" fmla="*/ 288 h 288"/>
              <a:gd name="T2" fmla="*/ 0 w 464"/>
              <a:gd name="T3" fmla="*/ 288 h 288"/>
              <a:gd name="T4" fmla="*/ 0 w 464"/>
              <a:gd name="T5" fmla="*/ 0 h 288"/>
              <a:gd name="T6" fmla="*/ 382 w 464"/>
              <a:gd name="T7" fmla="*/ 0 h 288"/>
              <a:gd name="T8" fmla="*/ 464 w 464"/>
              <a:gd name="T9" fmla="*/ 82 h 288"/>
              <a:gd name="T10" fmla="*/ 464 w 464"/>
              <a:gd name="T11" fmla="*/ 206 h 288"/>
              <a:gd name="T12" fmla="*/ 382 w 464"/>
              <a:gd name="T13" fmla="*/ 288 h 288"/>
            </a:gdLst>
            <a:ahLst/>
            <a:cxnLst>
              <a:cxn ang="0">
                <a:pos x="T0" y="T1"/>
              </a:cxn>
              <a:cxn ang="0">
                <a:pos x="T2" y="T3"/>
              </a:cxn>
              <a:cxn ang="0">
                <a:pos x="T4" y="T5"/>
              </a:cxn>
              <a:cxn ang="0">
                <a:pos x="T6" y="T7"/>
              </a:cxn>
              <a:cxn ang="0">
                <a:pos x="T8" y="T9"/>
              </a:cxn>
              <a:cxn ang="0">
                <a:pos x="T10" y="T11"/>
              </a:cxn>
              <a:cxn ang="0">
                <a:pos x="T12" y="T13"/>
              </a:cxn>
            </a:cxnLst>
            <a:rect l="0" t="0" r="r" b="b"/>
            <a:pathLst>
              <a:path w="464" h="288">
                <a:moveTo>
                  <a:pt x="382" y="288"/>
                </a:moveTo>
                <a:cubicBezTo>
                  <a:pt x="0" y="288"/>
                  <a:pt x="0" y="288"/>
                  <a:pt x="0" y="288"/>
                </a:cubicBezTo>
                <a:cubicBezTo>
                  <a:pt x="0" y="0"/>
                  <a:pt x="0" y="0"/>
                  <a:pt x="0" y="0"/>
                </a:cubicBezTo>
                <a:cubicBezTo>
                  <a:pt x="382" y="0"/>
                  <a:pt x="382" y="0"/>
                  <a:pt x="382" y="0"/>
                </a:cubicBezTo>
                <a:cubicBezTo>
                  <a:pt x="428" y="0"/>
                  <a:pt x="464" y="37"/>
                  <a:pt x="464" y="82"/>
                </a:cubicBezTo>
                <a:cubicBezTo>
                  <a:pt x="464" y="206"/>
                  <a:pt x="464" y="206"/>
                  <a:pt x="464" y="206"/>
                </a:cubicBezTo>
                <a:cubicBezTo>
                  <a:pt x="464" y="251"/>
                  <a:pt x="428" y="288"/>
                  <a:pt x="382" y="288"/>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46" name="Freeform 5"/>
          <p:cNvSpPr/>
          <p:nvPr/>
        </p:nvSpPr>
        <p:spPr bwMode="auto">
          <a:xfrm rot="10800000">
            <a:off x="245540" y="3106950"/>
            <a:ext cx="300436" cy="26627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47" name="Freeform 5"/>
          <p:cNvSpPr/>
          <p:nvPr/>
        </p:nvSpPr>
        <p:spPr bwMode="auto">
          <a:xfrm rot="10800000">
            <a:off x="2198044" y="2699406"/>
            <a:ext cx="459829" cy="40754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nvGrpSpPr>
          <p:cNvPr id="45" name="组合 44"/>
          <p:cNvGrpSpPr/>
          <p:nvPr/>
        </p:nvGrpSpPr>
        <p:grpSpPr>
          <a:xfrm>
            <a:off x="1448091" y="3948208"/>
            <a:ext cx="379881" cy="379881"/>
            <a:chOff x="2508643" y="3155719"/>
            <a:chExt cx="2161075" cy="2161075"/>
          </a:xfrm>
        </p:grpSpPr>
        <p:sp>
          <p:nvSpPr>
            <p:cNvPr id="48" name="任意多边形 7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397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49" name="椭圆 48"/>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 name="组合 2"/>
          <p:cNvGrpSpPr/>
          <p:nvPr/>
        </p:nvGrpSpPr>
        <p:grpSpPr>
          <a:xfrm>
            <a:off x="2893602" y="1985341"/>
            <a:ext cx="2528258" cy="2591239"/>
            <a:chOff x="6905187" y="-1601282"/>
            <a:chExt cx="1758313" cy="1802114"/>
          </a:xfrm>
        </p:grpSpPr>
        <p:sp>
          <p:nvSpPr>
            <p:cNvPr id="24" name="Freeform 19"/>
            <p:cNvSpPr>
              <a:spLocks noEditPoints="1"/>
            </p:cNvSpPr>
            <p:nvPr/>
          </p:nvSpPr>
          <p:spPr bwMode="auto">
            <a:xfrm>
              <a:off x="6948989" y="-1555395"/>
              <a:ext cx="1670710" cy="1712425"/>
            </a:xfrm>
            <a:custGeom>
              <a:avLst/>
              <a:gdLst>
                <a:gd name="T0" fmla="*/ 402 w 801"/>
                <a:gd name="T1" fmla="*/ 821 h 821"/>
                <a:gd name="T2" fmla="*/ 402 w 801"/>
                <a:gd name="T3" fmla="*/ 689 h 821"/>
                <a:gd name="T4" fmla="*/ 0 w 801"/>
                <a:gd name="T5" fmla="*/ 689 h 821"/>
                <a:gd name="T6" fmla="*/ 0 w 801"/>
                <a:gd name="T7" fmla="*/ 492 h 821"/>
                <a:gd name="T8" fmla="*/ 338 w 801"/>
                <a:gd name="T9" fmla="*/ 0 h 821"/>
                <a:gd name="T10" fmla="*/ 656 w 801"/>
                <a:gd name="T11" fmla="*/ 0 h 821"/>
                <a:gd name="T12" fmla="*/ 442 w 801"/>
                <a:gd name="T13" fmla="*/ 323 h 821"/>
                <a:gd name="T14" fmla="*/ 696 w 801"/>
                <a:gd name="T15" fmla="*/ 323 h 821"/>
                <a:gd name="T16" fmla="*/ 696 w 801"/>
                <a:gd name="T17" fmla="*/ 441 h 821"/>
                <a:gd name="T18" fmla="*/ 801 w 801"/>
                <a:gd name="T19" fmla="*/ 441 h 821"/>
                <a:gd name="T20" fmla="*/ 801 w 801"/>
                <a:gd name="T21" fmla="*/ 689 h 821"/>
                <a:gd name="T22" fmla="*/ 696 w 801"/>
                <a:gd name="T23" fmla="*/ 689 h 821"/>
                <a:gd name="T24" fmla="*/ 696 w 801"/>
                <a:gd name="T25" fmla="*/ 821 h 821"/>
                <a:gd name="T26" fmla="*/ 402 w 801"/>
                <a:gd name="T27" fmla="*/ 821 h 821"/>
                <a:gd name="T28" fmla="*/ 410 w 801"/>
                <a:gd name="T29" fmla="*/ 441 h 821"/>
                <a:gd name="T30" fmla="*/ 410 w 801"/>
                <a:gd name="T31" fmla="*/ 374 h 821"/>
                <a:gd name="T32" fmla="*/ 364 w 801"/>
                <a:gd name="T33" fmla="*/ 441 h 821"/>
                <a:gd name="T34" fmla="*/ 410 w 801"/>
                <a:gd name="T35" fmla="*/ 441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01" h="821">
                  <a:moveTo>
                    <a:pt x="402" y="821"/>
                  </a:moveTo>
                  <a:lnTo>
                    <a:pt x="402" y="689"/>
                  </a:lnTo>
                  <a:lnTo>
                    <a:pt x="0" y="689"/>
                  </a:lnTo>
                  <a:lnTo>
                    <a:pt x="0" y="492"/>
                  </a:lnTo>
                  <a:lnTo>
                    <a:pt x="338" y="0"/>
                  </a:lnTo>
                  <a:lnTo>
                    <a:pt x="656" y="0"/>
                  </a:lnTo>
                  <a:lnTo>
                    <a:pt x="442" y="323"/>
                  </a:lnTo>
                  <a:lnTo>
                    <a:pt x="696" y="323"/>
                  </a:lnTo>
                  <a:lnTo>
                    <a:pt x="696" y="441"/>
                  </a:lnTo>
                  <a:lnTo>
                    <a:pt x="801" y="441"/>
                  </a:lnTo>
                  <a:lnTo>
                    <a:pt x="801" y="689"/>
                  </a:lnTo>
                  <a:lnTo>
                    <a:pt x="696" y="689"/>
                  </a:lnTo>
                  <a:lnTo>
                    <a:pt x="696" y="821"/>
                  </a:lnTo>
                  <a:lnTo>
                    <a:pt x="402" y="821"/>
                  </a:lnTo>
                  <a:close/>
                  <a:moveTo>
                    <a:pt x="410" y="441"/>
                  </a:moveTo>
                  <a:lnTo>
                    <a:pt x="410" y="374"/>
                  </a:lnTo>
                  <a:lnTo>
                    <a:pt x="364" y="441"/>
                  </a:lnTo>
                  <a:lnTo>
                    <a:pt x="410" y="441"/>
                  </a:lnTo>
                  <a:close/>
                </a:path>
              </a:pathLst>
            </a:custGeom>
            <a:solidFill>
              <a:schemeClr val="accent4"/>
            </a:solidFill>
            <a:ln>
              <a:noFill/>
            </a:ln>
            <a:effectLst>
              <a:outerShdw blurRad="254000" dist="114300" dir="2700000" algn="tl" rotWithShape="0">
                <a:prstClr val="black">
                  <a:alpha val="25000"/>
                </a:prstClr>
              </a:outerShdw>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prstClr val="white"/>
                </a:solidFill>
                <a:cs typeface="+mn-ea"/>
                <a:sym typeface="+mn-lt"/>
              </a:endParaRPr>
            </a:p>
          </p:txBody>
        </p:sp>
        <p:sp>
          <p:nvSpPr>
            <p:cNvPr id="25" name="Freeform 20"/>
            <p:cNvSpPr>
              <a:spLocks noEditPoints="1"/>
            </p:cNvSpPr>
            <p:nvPr/>
          </p:nvSpPr>
          <p:spPr bwMode="auto">
            <a:xfrm>
              <a:off x="6905187" y="-1601282"/>
              <a:ext cx="1758313" cy="1802114"/>
            </a:xfrm>
            <a:custGeom>
              <a:avLst/>
              <a:gdLst>
                <a:gd name="T0" fmla="*/ 640 w 843"/>
                <a:gd name="T1" fmla="*/ 43 h 864"/>
                <a:gd name="T2" fmla="*/ 345 w 843"/>
                <a:gd name="T3" fmla="*/ 485 h 864"/>
                <a:gd name="T4" fmla="*/ 452 w 843"/>
                <a:gd name="T5" fmla="*/ 485 h 864"/>
                <a:gd name="T6" fmla="*/ 452 w 843"/>
                <a:gd name="T7" fmla="*/ 366 h 864"/>
                <a:gd name="T8" fmla="*/ 699 w 843"/>
                <a:gd name="T9" fmla="*/ 366 h 864"/>
                <a:gd name="T10" fmla="*/ 699 w 843"/>
                <a:gd name="T11" fmla="*/ 485 h 864"/>
                <a:gd name="T12" fmla="*/ 800 w 843"/>
                <a:gd name="T13" fmla="*/ 485 h 864"/>
                <a:gd name="T14" fmla="*/ 800 w 843"/>
                <a:gd name="T15" fmla="*/ 689 h 864"/>
                <a:gd name="T16" fmla="*/ 699 w 843"/>
                <a:gd name="T17" fmla="*/ 689 h 864"/>
                <a:gd name="T18" fmla="*/ 699 w 843"/>
                <a:gd name="T19" fmla="*/ 824 h 864"/>
                <a:gd name="T20" fmla="*/ 444 w 843"/>
                <a:gd name="T21" fmla="*/ 824 h 864"/>
                <a:gd name="T22" fmla="*/ 444 w 843"/>
                <a:gd name="T23" fmla="*/ 689 h 864"/>
                <a:gd name="T24" fmla="*/ 43 w 843"/>
                <a:gd name="T25" fmla="*/ 689 h 864"/>
                <a:gd name="T26" fmla="*/ 43 w 843"/>
                <a:gd name="T27" fmla="*/ 523 h 864"/>
                <a:gd name="T28" fmla="*/ 372 w 843"/>
                <a:gd name="T29" fmla="*/ 43 h 864"/>
                <a:gd name="T30" fmla="*/ 640 w 843"/>
                <a:gd name="T31" fmla="*/ 43 h 864"/>
                <a:gd name="T32" fmla="*/ 717 w 843"/>
                <a:gd name="T33" fmla="*/ 0 h 864"/>
                <a:gd name="T34" fmla="*/ 640 w 843"/>
                <a:gd name="T35" fmla="*/ 0 h 864"/>
                <a:gd name="T36" fmla="*/ 372 w 843"/>
                <a:gd name="T37" fmla="*/ 0 h 864"/>
                <a:gd name="T38" fmla="*/ 348 w 843"/>
                <a:gd name="T39" fmla="*/ 0 h 864"/>
                <a:gd name="T40" fmla="*/ 337 w 843"/>
                <a:gd name="T41" fmla="*/ 19 h 864"/>
                <a:gd name="T42" fmla="*/ 8 w 843"/>
                <a:gd name="T43" fmla="*/ 498 h 864"/>
                <a:gd name="T44" fmla="*/ 0 w 843"/>
                <a:gd name="T45" fmla="*/ 509 h 864"/>
                <a:gd name="T46" fmla="*/ 0 w 843"/>
                <a:gd name="T47" fmla="*/ 523 h 864"/>
                <a:gd name="T48" fmla="*/ 0 w 843"/>
                <a:gd name="T49" fmla="*/ 689 h 864"/>
                <a:gd name="T50" fmla="*/ 0 w 843"/>
                <a:gd name="T51" fmla="*/ 732 h 864"/>
                <a:gd name="T52" fmla="*/ 43 w 843"/>
                <a:gd name="T53" fmla="*/ 732 h 864"/>
                <a:gd name="T54" fmla="*/ 401 w 843"/>
                <a:gd name="T55" fmla="*/ 732 h 864"/>
                <a:gd name="T56" fmla="*/ 401 w 843"/>
                <a:gd name="T57" fmla="*/ 824 h 864"/>
                <a:gd name="T58" fmla="*/ 401 w 843"/>
                <a:gd name="T59" fmla="*/ 864 h 864"/>
                <a:gd name="T60" fmla="*/ 444 w 843"/>
                <a:gd name="T61" fmla="*/ 864 h 864"/>
                <a:gd name="T62" fmla="*/ 699 w 843"/>
                <a:gd name="T63" fmla="*/ 864 h 864"/>
                <a:gd name="T64" fmla="*/ 739 w 843"/>
                <a:gd name="T65" fmla="*/ 864 h 864"/>
                <a:gd name="T66" fmla="*/ 739 w 843"/>
                <a:gd name="T67" fmla="*/ 824 h 864"/>
                <a:gd name="T68" fmla="*/ 739 w 843"/>
                <a:gd name="T69" fmla="*/ 732 h 864"/>
                <a:gd name="T70" fmla="*/ 800 w 843"/>
                <a:gd name="T71" fmla="*/ 732 h 864"/>
                <a:gd name="T72" fmla="*/ 843 w 843"/>
                <a:gd name="T73" fmla="*/ 732 h 864"/>
                <a:gd name="T74" fmla="*/ 843 w 843"/>
                <a:gd name="T75" fmla="*/ 689 h 864"/>
                <a:gd name="T76" fmla="*/ 843 w 843"/>
                <a:gd name="T77" fmla="*/ 485 h 864"/>
                <a:gd name="T78" fmla="*/ 843 w 843"/>
                <a:gd name="T79" fmla="*/ 444 h 864"/>
                <a:gd name="T80" fmla="*/ 800 w 843"/>
                <a:gd name="T81" fmla="*/ 444 h 864"/>
                <a:gd name="T82" fmla="*/ 739 w 843"/>
                <a:gd name="T83" fmla="*/ 444 h 864"/>
                <a:gd name="T84" fmla="*/ 739 w 843"/>
                <a:gd name="T85" fmla="*/ 366 h 864"/>
                <a:gd name="T86" fmla="*/ 739 w 843"/>
                <a:gd name="T87" fmla="*/ 323 h 864"/>
                <a:gd name="T88" fmla="*/ 699 w 843"/>
                <a:gd name="T89" fmla="*/ 323 h 864"/>
                <a:gd name="T90" fmla="*/ 503 w 843"/>
                <a:gd name="T91" fmla="*/ 323 h 864"/>
                <a:gd name="T92" fmla="*/ 675 w 843"/>
                <a:gd name="T93" fmla="*/ 65 h 864"/>
                <a:gd name="T94" fmla="*/ 717 w 843"/>
                <a:gd name="T95" fmla="*/ 0 h 864"/>
                <a:gd name="T96" fmla="*/ 717 w 843"/>
                <a:gd name="T97" fmla="*/ 0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43" h="864">
                  <a:moveTo>
                    <a:pt x="640" y="43"/>
                  </a:moveTo>
                  <a:lnTo>
                    <a:pt x="345" y="485"/>
                  </a:lnTo>
                  <a:lnTo>
                    <a:pt x="452" y="485"/>
                  </a:lnTo>
                  <a:lnTo>
                    <a:pt x="452" y="366"/>
                  </a:lnTo>
                  <a:lnTo>
                    <a:pt x="699" y="366"/>
                  </a:lnTo>
                  <a:lnTo>
                    <a:pt x="699" y="485"/>
                  </a:lnTo>
                  <a:lnTo>
                    <a:pt x="800" y="485"/>
                  </a:lnTo>
                  <a:lnTo>
                    <a:pt x="800" y="689"/>
                  </a:lnTo>
                  <a:lnTo>
                    <a:pt x="699" y="689"/>
                  </a:lnTo>
                  <a:lnTo>
                    <a:pt x="699" y="824"/>
                  </a:lnTo>
                  <a:lnTo>
                    <a:pt x="444" y="824"/>
                  </a:lnTo>
                  <a:lnTo>
                    <a:pt x="444" y="689"/>
                  </a:lnTo>
                  <a:lnTo>
                    <a:pt x="43" y="689"/>
                  </a:lnTo>
                  <a:lnTo>
                    <a:pt x="43" y="523"/>
                  </a:lnTo>
                  <a:lnTo>
                    <a:pt x="372" y="43"/>
                  </a:lnTo>
                  <a:lnTo>
                    <a:pt x="640" y="43"/>
                  </a:lnTo>
                  <a:close/>
                  <a:moveTo>
                    <a:pt x="717" y="0"/>
                  </a:moveTo>
                  <a:lnTo>
                    <a:pt x="640" y="0"/>
                  </a:lnTo>
                  <a:lnTo>
                    <a:pt x="372" y="0"/>
                  </a:lnTo>
                  <a:lnTo>
                    <a:pt x="348" y="0"/>
                  </a:lnTo>
                  <a:lnTo>
                    <a:pt x="337" y="19"/>
                  </a:lnTo>
                  <a:lnTo>
                    <a:pt x="8" y="498"/>
                  </a:lnTo>
                  <a:lnTo>
                    <a:pt x="0" y="509"/>
                  </a:lnTo>
                  <a:lnTo>
                    <a:pt x="0" y="523"/>
                  </a:lnTo>
                  <a:lnTo>
                    <a:pt x="0" y="689"/>
                  </a:lnTo>
                  <a:lnTo>
                    <a:pt x="0" y="732"/>
                  </a:lnTo>
                  <a:lnTo>
                    <a:pt x="43" y="732"/>
                  </a:lnTo>
                  <a:lnTo>
                    <a:pt x="401" y="732"/>
                  </a:lnTo>
                  <a:lnTo>
                    <a:pt x="401" y="824"/>
                  </a:lnTo>
                  <a:lnTo>
                    <a:pt x="401" y="864"/>
                  </a:lnTo>
                  <a:lnTo>
                    <a:pt x="444" y="864"/>
                  </a:lnTo>
                  <a:lnTo>
                    <a:pt x="699" y="864"/>
                  </a:lnTo>
                  <a:lnTo>
                    <a:pt x="739" y="864"/>
                  </a:lnTo>
                  <a:lnTo>
                    <a:pt x="739" y="824"/>
                  </a:lnTo>
                  <a:lnTo>
                    <a:pt x="739" y="732"/>
                  </a:lnTo>
                  <a:lnTo>
                    <a:pt x="800" y="732"/>
                  </a:lnTo>
                  <a:lnTo>
                    <a:pt x="843" y="732"/>
                  </a:lnTo>
                  <a:lnTo>
                    <a:pt x="843" y="689"/>
                  </a:lnTo>
                  <a:lnTo>
                    <a:pt x="843" y="485"/>
                  </a:lnTo>
                  <a:lnTo>
                    <a:pt x="843" y="444"/>
                  </a:lnTo>
                  <a:lnTo>
                    <a:pt x="800" y="444"/>
                  </a:lnTo>
                  <a:lnTo>
                    <a:pt x="739" y="444"/>
                  </a:lnTo>
                  <a:lnTo>
                    <a:pt x="739" y="366"/>
                  </a:lnTo>
                  <a:lnTo>
                    <a:pt x="739" y="323"/>
                  </a:lnTo>
                  <a:lnTo>
                    <a:pt x="699" y="323"/>
                  </a:lnTo>
                  <a:lnTo>
                    <a:pt x="503" y="323"/>
                  </a:lnTo>
                  <a:lnTo>
                    <a:pt x="675" y="65"/>
                  </a:lnTo>
                  <a:lnTo>
                    <a:pt x="717" y="0"/>
                  </a:lnTo>
                  <a:lnTo>
                    <a:pt x="717"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21"/>
            <p:cNvSpPr>
              <a:spLocks noEditPoints="1"/>
            </p:cNvSpPr>
            <p:nvPr/>
          </p:nvSpPr>
          <p:spPr bwMode="auto">
            <a:xfrm>
              <a:off x="6905187" y="-1601282"/>
              <a:ext cx="1758313" cy="1802114"/>
            </a:xfrm>
            <a:custGeom>
              <a:avLst/>
              <a:gdLst>
                <a:gd name="T0" fmla="*/ 640 w 843"/>
                <a:gd name="T1" fmla="*/ 43 h 864"/>
                <a:gd name="T2" fmla="*/ 345 w 843"/>
                <a:gd name="T3" fmla="*/ 485 h 864"/>
                <a:gd name="T4" fmla="*/ 452 w 843"/>
                <a:gd name="T5" fmla="*/ 485 h 864"/>
                <a:gd name="T6" fmla="*/ 452 w 843"/>
                <a:gd name="T7" fmla="*/ 366 h 864"/>
                <a:gd name="T8" fmla="*/ 699 w 843"/>
                <a:gd name="T9" fmla="*/ 366 h 864"/>
                <a:gd name="T10" fmla="*/ 699 w 843"/>
                <a:gd name="T11" fmla="*/ 485 h 864"/>
                <a:gd name="T12" fmla="*/ 800 w 843"/>
                <a:gd name="T13" fmla="*/ 485 h 864"/>
                <a:gd name="T14" fmla="*/ 800 w 843"/>
                <a:gd name="T15" fmla="*/ 689 h 864"/>
                <a:gd name="T16" fmla="*/ 699 w 843"/>
                <a:gd name="T17" fmla="*/ 689 h 864"/>
                <a:gd name="T18" fmla="*/ 699 w 843"/>
                <a:gd name="T19" fmla="*/ 824 h 864"/>
                <a:gd name="T20" fmla="*/ 444 w 843"/>
                <a:gd name="T21" fmla="*/ 824 h 864"/>
                <a:gd name="T22" fmla="*/ 444 w 843"/>
                <a:gd name="T23" fmla="*/ 689 h 864"/>
                <a:gd name="T24" fmla="*/ 43 w 843"/>
                <a:gd name="T25" fmla="*/ 689 h 864"/>
                <a:gd name="T26" fmla="*/ 43 w 843"/>
                <a:gd name="T27" fmla="*/ 523 h 864"/>
                <a:gd name="T28" fmla="*/ 372 w 843"/>
                <a:gd name="T29" fmla="*/ 43 h 864"/>
                <a:gd name="T30" fmla="*/ 640 w 843"/>
                <a:gd name="T31" fmla="*/ 43 h 864"/>
                <a:gd name="T32" fmla="*/ 717 w 843"/>
                <a:gd name="T33" fmla="*/ 0 h 864"/>
                <a:gd name="T34" fmla="*/ 640 w 843"/>
                <a:gd name="T35" fmla="*/ 0 h 864"/>
                <a:gd name="T36" fmla="*/ 372 w 843"/>
                <a:gd name="T37" fmla="*/ 0 h 864"/>
                <a:gd name="T38" fmla="*/ 348 w 843"/>
                <a:gd name="T39" fmla="*/ 0 h 864"/>
                <a:gd name="T40" fmla="*/ 337 w 843"/>
                <a:gd name="T41" fmla="*/ 19 h 864"/>
                <a:gd name="T42" fmla="*/ 8 w 843"/>
                <a:gd name="T43" fmla="*/ 498 h 864"/>
                <a:gd name="T44" fmla="*/ 0 w 843"/>
                <a:gd name="T45" fmla="*/ 509 h 864"/>
                <a:gd name="T46" fmla="*/ 0 w 843"/>
                <a:gd name="T47" fmla="*/ 523 h 864"/>
                <a:gd name="T48" fmla="*/ 0 w 843"/>
                <a:gd name="T49" fmla="*/ 689 h 864"/>
                <a:gd name="T50" fmla="*/ 0 w 843"/>
                <a:gd name="T51" fmla="*/ 732 h 864"/>
                <a:gd name="T52" fmla="*/ 43 w 843"/>
                <a:gd name="T53" fmla="*/ 732 h 864"/>
                <a:gd name="T54" fmla="*/ 401 w 843"/>
                <a:gd name="T55" fmla="*/ 732 h 864"/>
                <a:gd name="T56" fmla="*/ 401 w 843"/>
                <a:gd name="T57" fmla="*/ 824 h 864"/>
                <a:gd name="T58" fmla="*/ 401 w 843"/>
                <a:gd name="T59" fmla="*/ 864 h 864"/>
                <a:gd name="T60" fmla="*/ 444 w 843"/>
                <a:gd name="T61" fmla="*/ 864 h 864"/>
                <a:gd name="T62" fmla="*/ 699 w 843"/>
                <a:gd name="T63" fmla="*/ 864 h 864"/>
                <a:gd name="T64" fmla="*/ 739 w 843"/>
                <a:gd name="T65" fmla="*/ 864 h 864"/>
                <a:gd name="T66" fmla="*/ 739 w 843"/>
                <a:gd name="T67" fmla="*/ 824 h 864"/>
                <a:gd name="T68" fmla="*/ 739 w 843"/>
                <a:gd name="T69" fmla="*/ 732 h 864"/>
                <a:gd name="T70" fmla="*/ 800 w 843"/>
                <a:gd name="T71" fmla="*/ 732 h 864"/>
                <a:gd name="T72" fmla="*/ 843 w 843"/>
                <a:gd name="T73" fmla="*/ 732 h 864"/>
                <a:gd name="T74" fmla="*/ 843 w 843"/>
                <a:gd name="T75" fmla="*/ 689 h 864"/>
                <a:gd name="T76" fmla="*/ 843 w 843"/>
                <a:gd name="T77" fmla="*/ 485 h 864"/>
                <a:gd name="T78" fmla="*/ 843 w 843"/>
                <a:gd name="T79" fmla="*/ 444 h 864"/>
                <a:gd name="T80" fmla="*/ 800 w 843"/>
                <a:gd name="T81" fmla="*/ 444 h 864"/>
                <a:gd name="T82" fmla="*/ 739 w 843"/>
                <a:gd name="T83" fmla="*/ 444 h 864"/>
                <a:gd name="T84" fmla="*/ 739 w 843"/>
                <a:gd name="T85" fmla="*/ 366 h 864"/>
                <a:gd name="T86" fmla="*/ 739 w 843"/>
                <a:gd name="T87" fmla="*/ 323 h 864"/>
                <a:gd name="T88" fmla="*/ 699 w 843"/>
                <a:gd name="T89" fmla="*/ 323 h 864"/>
                <a:gd name="T90" fmla="*/ 503 w 843"/>
                <a:gd name="T91" fmla="*/ 323 h 864"/>
                <a:gd name="T92" fmla="*/ 675 w 843"/>
                <a:gd name="T93" fmla="*/ 65 h 864"/>
                <a:gd name="T94" fmla="*/ 717 w 843"/>
                <a:gd name="T95" fmla="*/ 0 h 864"/>
                <a:gd name="T96" fmla="*/ 717 w 843"/>
                <a:gd name="T97" fmla="*/ 0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43" h="864">
                  <a:moveTo>
                    <a:pt x="640" y="43"/>
                  </a:moveTo>
                  <a:lnTo>
                    <a:pt x="345" y="485"/>
                  </a:lnTo>
                  <a:lnTo>
                    <a:pt x="452" y="485"/>
                  </a:lnTo>
                  <a:lnTo>
                    <a:pt x="452" y="366"/>
                  </a:lnTo>
                  <a:lnTo>
                    <a:pt x="699" y="366"/>
                  </a:lnTo>
                  <a:lnTo>
                    <a:pt x="699" y="485"/>
                  </a:lnTo>
                  <a:lnTo>
                    <a:pt x="800" y="485"/>
                  </a:lnTo>
                  <a:lnTo>
                    <a:pt x="800" y="689"/>
                  </a:lnTo>
                  <a:lnTo>
                    <a:pt x="699" y="689"/>
                  </a:lnTo>
                  <a:lnTo>
                    <a:pt x="699" y="824"/>
                  </a:lnTo>
                  <a:lnTo>
                    <a:pt x="444" y="824"/>
                  </a:lnTo>
                  <a:lnTo>
                    <a:pt x="444" y="689"/>
                  </a:lnTo>
                  <a:lnTo>
                    <a:pt x="43" y="689"/>
                  </a:lnTo>
                  <a:lnTo>
                    <a:pt x="43" y="523"/>
                  </a:lnTo>
                  <a:lnTo>
                    <a:pt x="372" y="43"/>
                  </a:lnTo>
                  <a:lnTo>
                    <a:pt x="640" y="43"/>
                  </a:lnTo>
                  <a:moveTo>
                    <a:pt x="717" y="0"/>
                  </a:moveTo>
                  <a:lnTo>
                    <a:pt x="640" y="0"/>
                  </a:lnTo>
                  <a:lnTo>
                    <a:pt x="372" y="0"/>
                  </a:lnTo>
                  <a:lnTo>
                    <a:pt x="348" y="0"/>
                  </a:lnTo>
                  <a:lnTo>
                    <a:pt x="337" y="19"/>
                  </a:lnTo>
                  <a:lnTo>
                    <a:pt x="8" y="498"/>
                  </a:lnTo>
                  <a:lnTo>
                    <a:pt x="0" y="509"/>
                  </a:lnTo>
                  <a:lnTo>
                    <a:pt x="0" y="523"/>
                  </a:lnTo>
                  <a:lnTo>
                    <a:pt x="0" y="689"/>
                  </a:lnTo>
                  <a:lnTo>
                    <a:pt x="0" y="732"/>
                  </a:lnTo>
                  <a:lnTo>
                    <a:pt x="43" y="732"/>
                  </a:lnTo>
                  <a:lnTo>
                    <a:pt x="401" y="732"/>
                  </a:lnTo>
                  <a:lnTo>
                    <a:pt x="401" y="824"/>
                  </a:lnTo>
                  <a:lnTo>
                    <a:pt x="401" y="864"/>
                  </a:lnTo>
                  <a:lnTo>
                    <a:pt x="444" y="864"/>
                  </a:lnTo>
                  <a:lnTo>
                    <a:pt x="699" y="864"/>
                  </a:lnTo>
                  <a:lnTo>
                    <a:pt x="739" y="864"/>
                  </a:lnTo>
                  <a:lnTo>
                    <a:pt x="739" y="824"/>
                  </a:lnTo>
                  <a:lnTo>
                    <a:pt x="739" y="732"/>
                  </a:lnTo>
                  <a:lnTo>
                    <a:pt x="800" y="732"/>
                  </a:lnTo>
                  <a:lnTo>
                    <a:pt x="843" y="732"/>
                  </a:lnTo>
                  <a:lnTo>
                    <a:pt x="843" y="689"/>
                  </a:lnTo>
                  <a:lnTo>
                    <a:pt x="843" y="485"/>
                  </a:lnTo>
                  <a:lnTo>
                    <a:pt x="843" y="444"/>
                  </a:lnTo>
                  <a:lnTo>
                    <a:pt x="800" y="444"/>
                  </a:lnTo>
                  <a:lnTo>
                    <a:pt x="739" y="444"/>
                  </a:lnTo>
                  <a:lnTo>
                    <a:pt x="739" y="366"/>
                  </a:lnTo>
                  <a:lnTo>
                    <a:pt x="739" y="323"/>
                  </a:lnTo>
                  <a:lnTo>
                    <a:pt x="699" y="323"/>
                  </a:lnTo>
                  <a:lnTo>
                    <a:pt x="503" y="323"/>
                  </a:lnTo>
                  <a:lnTo>
                    <a:pt x="675" y="65"/>
                  </a:lnTo>
                  <a:lnTo>
                    <a:pt x="717" y="0"/>
                  </a:lnTo>
                  <a:lnTo>
                    <a:pt x="717" y="0"/>
                  </a:lnTo>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grpSp>
      <p:sp>
        <p:nvSpPr>
          <p:cNvPr id="35" name="TextBox 63"/>
          <p:cNvSpPr txBox="1"/>
          <p:nvPr/>
        </p:nvSpPr>
        <p:spPr>
          <a:xfrm>
            <a:off x="6126203" y="2340158"/>
            <a:ext cx="2280285" cy="1076325"/>
          </a:xfrm>
          <a:prstGeom prst="rect">
            <a:avLst/>
          </a:prstGeom>
          <a:noFill/>
        </p:spPr>
        <p:txBody>
          <a:bodyPr wrap="none" rtlCol="0">
            <a:spAutoFit/>
          </a:bodyPr>
          <a:lstStyle/>
          <a:p>
            <a:pPr marL="0" lvl="1"/>
            <a:r>
              <a:rPr lang="zh-CN" altLang="en-US" sz="1400" b="1" dirty="0">
                <a:solidFill>
                  <a:schemeClr val="accent4"/>
                </a:solidFill>
                <a:cs typeface="+mn-ea"/>
                <a:sym typeface="+mn-lt"/>
              </a:rPr>
              <a:t> </a:t>
            </a:r>
            <a:r>
              <a:rPr lang="zh-CN" altLang="en-US" sz="2800" b="1" dirty="0">
                <a:solidFill>
                  <a:schemeClr val="accent4"/>
                </a:solidFill>
                <a:cs typeface="+mn-ea"/>
                <a:sym typeface="+mn-lt"/>
              </a:rPr>
              <a:t>第四部分</a:t>
            </a:r>
            <a:endParaRPr lang="en-US" altLang="zh-CN" sz="2800" b="1" dirty="0">
              <a:solidFill>
                <a:schemeClr val="accent4"/>
              </a:solidFill>
              <a:cs typeface="+mn-ea"/>
              <a:sym typeface="+mn-lt"/>
            </a:endParaRPr>
          </a:p>
          <a:p>
            <a:pPr marL="0" lvl="1" algn="ctr"/>
            <a:r>
              <a:rPr lang="zh-CN" altLang="en-US" sz="3600" b="1" dirty="0">
                <a:solidFill>
                  <a:schemeClr val="accent4"/>
                </a:solidFill>
                <a:cs typeface="+mn-ea"/>
                <a:sym typeface="+mn-lt"/>
              </a:rPr>
              <a:t>经验分享</a:t>
            </a:r>
            <a:endParaRPr lang="zh-CN" altLang="en-US" sz="3600" b="1" dirty="0">
              <a:solidFill>
                <a:schemeClr val="accent4"/>
              </a:solidFill>
              <a:cs typeface="+mn-ea"/>
              <a:sym typeface="+mn-lt"/>
            </a:endParaRPr>
          </a:p>
        </p:txBody>
      </p:sp>
    </p:spTree>
  </p:cSld>
  <p:clrMapOvr>
    <a:masterClrMapping/>
  </p:clrMapOvr>
  <p:transition spd="slow" advClick="0" advTm="3000">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rot="20887241">
            <a:off x="6147586" y="-3833810"/>
            <a:ext cx="10503370" cy="15841759"/>
            <a:chOff x="5338787" y="-3240632"/>
            <a:chExt cx="10503370" cy="15841759"/>
          </a:xfrm>
        </p:grpSpPr>
        <p:sp>
          <p:nvSpPr>
            <p:cNvPr id="9" name="任意多边形: 形状 8"/>
            <p:cNvSpPr/>
            <p:nvPr/>
          </p:nvSpPr>
          <p:spPr>
            <a:xfrm>
              <a:off x="6841157" y="-3240632"/>
              <a:ext cx="8123510" cy="6254527"/>
            </a:xfrm>
            <a:custGeom>
              <a:avLst/>
              <a:gdLst>
                <a:gd name="connsiteX0" fmla="*/ 4061755 w 8123510"/>
                <a:gd name="connsiteY0" fmla="*/ 0 h 6254527"/>
                <a:gd name="connsiteX1" fmla="*/ 8123510 w 8123510"/>
                <a:gd name="connsiteY1" fmla="*/ 4061755 h 6254527"/>
                <a:gd name="connsiteX2" fmla="*/ 8102540 w 8123510"/>
                <a:gd name="connsiteY2" fmla="*/ 4477046 h 6254527"/>
                <a:gd name="connsiteX3" fmla="*/ 8099118 w 8123510"/>
                <a:gd name="connsiteY3" fmla="*/ 4503972 h 6254527"/>
                <a:gd name="connsiteX4" fmla="*/ 8048989 w 8123510"/>
                <a:gd name="connsiteY4" fmla="*/ 4425778 h 6254527"/>
                <a:gd name="connsiteX5" fmla="*/ 4680918 w 8123510"/>
                <a:gd name="connsiteY5" fmla="*/ 2634989 h 6254527"/>
                <a:gd name="connsiteX6" fmla="*/ 665964 w 8123510"/>
                <a:gd name="connsiteY6" fmla="*/ 6078179 h 6254527"/>
                <a:gd name="connsiteX7" fmla="*/ 643555 w 8123510"/>
                <a:gd name="connsiteY7" fmla="*/ 6254527 h 6254527"/>
                <a:gd name="connsiteX8" fmla="*/ 588034 w 8123510"/>
                <a:gd name="connsiteY8" fmla="*/ 6167923 h 6254527"/>
                <a:gd name="connsiteX9" fmla="*/ 0 w 8123510"/>
                <a:gd name="connsiteY9" fmla="*/ 4061755 h 6254527"/>
                <a:gd name="connsiteX10" fmla="*/ 4061755 w 8123510"/>
                <a:gd name="connsiteY10" fmla="*/ 0 h 625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123510" h="6254527">
                  <a:moveTo>
                    <a:pt x="4061755" y="0"/>
                  </a:moveTo>
                  <a:cubicBezTo>
                    <a:pt x="6305000" y="0"/>
                    <a:pt x="8123510" y="1818510"/>
                    <a:pt x="8123510" y="4061755"/>
                  </a:cubicBezTo>
                  <a:cubicBezTo>
                    <a:pt x="8123510" y="4201958"/>
                    <a:pt x="8116406" y="4340502"/>
                    <a:pt x="8102540" y="4477046"/>
                  </a:cubicBezTo>
                  <a:lnTo>
                    <a:pt x="8099118" y="4503972"/>
                  </a:lnTo>
                  <a:lnTo>
                    <a:pt x="8048989" y="4425778"/>
                  </a:lnTo>
                  <a:cubicBezTo>
                    <a:pt x="7319062" y="3345345"/>
                    <a:pt x="6082946" y="2634989"/>
                    <a:pt x="4680918" y="2634989"/>
                  </a:cubicBezTo>
                  <a:cubicBezTo>
                    <a:pt x="2647977" y="2634989"/>
                    <a:pt x="963867" y="4128512"/>
                    <a:pt x="665964" y="6078179"/>
                  </a:cubicBezTo>
                  <a:lnTo>
                    <a:pt x="643555" y="6254527"/>
                  </a:lnTo>
                  <a:lnTo>
                    <a:pt x="588034" y="6167923"/>
                  </a:lnTo>
                  <a:cubicBezTo>
                    <a:pt x="214883" y="5553798"/>
                    <a:pt x="0" y="4832871"/>
                    <a:pt x="0" y="4061755"/>
                  </a:cubicBezTo>
                  <a:cubicBezTo>
                    <a:pt x="0" y="1818510"/>
                    <a:pt x="1818510" y="0"/>
                    <a:pt x="4061755" y="0"/>
                  </a:cubicBezTo>
                  <a:close/>
                </a:path>
              </a:pathLst>
            </a:custGeom>
            <a:solidFill>
              <a:schemeClr val="accent5"/>
            </a:solidFill>
            <a:ln>
              <a:noFill/>
            </a:ln>
            <a:effectLst>
              <a:outerShdw blurRad="254000" dist="114300" dir="108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0" name="任意多边形: 形状 9"/>
            <p:cNvSpPr/>
            <p:nvPr/>
          </p:nvSpPr>
          <p:spPr>
            <a:xfrm>
              <a:off x="7474902" y="-1124681"/>
              <a:ext cx="8123510" cy="5053835"/>
            </a:xfrm>
            <a:custGeom>
              <a:avLst/>
              <a:gdLst>
                <a:gd name="connsiteX0" fmla="*/ 4061755 w 8123510"/>
                <a:gd name="connsiteY0" fmla="*/ 0 h 5053835"/>
                <a:gd name="connsiteX1" fmla="*/ 8123510 w 8123510"/>
                <a:gd name="connsiteY1" fmla="*/ 4061755 h 5053835"/>
                <a:gd name="connsiteX2" fmla="*/ 8040990 w 8123510"/>
                <a:gd name="connsiteY2" fmla="*/ 4880340 h 5053835"/>
                <a:gd name="connsiteX3" fmla="*/ 8000947 w 8123510"/>
                <a:gd name="connsiteY3" fmla="*/ 5053835 h 5053835"/>
                <a:gd name="connsiteX4" fmla="*/ 7932050 w 8123510"/>
                <a:gd name="connsiteY4" fmla="*/ 4879096 h 5053835"/>
                <a:gd name="connsiteX5" fmla="*/ 3879329 w 8123510"/>
                <a:gd name="connsiteY5" fmla="*/ 2192772 h 5053835"/>
                <a:gd name="connsiteX6" fmla="*/ 117730 w 8123510"/>
                <a:gd name="connsiteY6" fmla="*/ 4310426 h 5053835"/>
                <a:gd name="connsiteX7" fmla="*/ 21144 w 8123510"/>
                <a:gd name="connsiteY7" fmla="*/ 4478405 h 5053835"/>
                <a:gd name="connsiteX8" fmla="*/ 20971 w 8123510"/>
                <a:gd name="connsiteY8" fmla="*/ 4477046 h 5053835"/>
                <a:gd name="connsiteX9" fmla="*/ 0 w 8123510"/>
                <a:gd name="connsiteY9" fmla="*/ 4061755 h 5053835"/>
                <a:gd name="connsiteX10" fmla="*/ 4061755 w 8123510"/>
                <a:gd name="connsiteY10" fmla="*/ 0 h 5053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123510" h="5053835">
                  <a:moveTo>
                    <a:pt x="4061755" y="0"/>
                  </a:moveTo>
                  <a:cubicBezTo>
                    <a:pt x="6305000" y="0"/>
                    <a:pt x="8123510" y="1818510"/>
                    <a:pt x="8123510" y="4061755"/>
                  </a:cubicBezTo>
                  <a:cubicBezTo>
                    <a:pt x="8123510" y="4342161"/>
                    <a:pt x="8095096" y="4615930"/>
                    <a:pt x="8040990" y="4880340"/>
                  </a:cubicBezTo>
                  <a:lnTo>
                    <a:pt x="8000947" y="5053835"/>
                  </a:lnTo>
                  <a:lnTo>
                    <a:pt x="7932050" y="4879096"/>
                  </a:lnTo>
                  <a:cubicBezTo>
                    <a:pt x="7264341" y="3300456"/>
                    <a:pt x="5701192" y="2192772"/>
                    <a:pt x="3879329" y="2192772"/>
                  </a:cubicBezTo>
                  <a:cubicBezTo>
                    <a:pt x="2285199" y="2192772"/>
                    <a:pt x="889147" y="3040843"/>
                    <a:pt x="117730" y="4310426"/>
                  </a:cubicBezTo>
                  <a:lnTo>
                    <a:pt x="21144" y="4478405"/>
                  </a:lnTo>
                  <a:lnTo>
                    <a:pt x="20971" y="4477046"/>
                  </a:lnTo>
                  <a:cubicBezTo>
                    <a:pt x="7104" y="4340502"/>
                    <a:pt x="0" y="4201958"/>
                    <a:pt x="0" y="4061755"/>
                  </a:cubicBezTo>
                  <a:cubicBezTo>
                    <a:pt x="0" y="1818510"/>
                    <a:pt x="1818510" y="0"/>
                    <a:pt x="4061755" y="0"/>
                  </a:cubicBezTo>
                  <a:close/>
                </a:path>
              </a:pathLst>
            </a:custGeom>
            <a:solidFill>
              <a:schemeClr val="accent6"/>
            </a:solidFill>
            <a:ln>
              <a:noFill/>
            </a:ln>
            <a:effectLst>
              <a:outerShdw blurRad="254000" dist="114300" dir="120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 name="任意多边形: 形状 11"/>
            <p:cNvSpPr/>
            <p:nvPr/>
          </p:nvSpPr>
          <p:spPr>
            <a:xfrm>
              <a:off x="7303251" y="935832"/>
              <a:ext cx="8538906" cy="8718564"/>
            </a:xfrm>
            <a:custGeom>
              <a:avLst/>
              <a:gdLst>
                <a:gd name="connsiteX0" fmla="*/ 3966398 w 8538906"/>
                <a:gd name="connsiteY0" fmla="*/ 0 h 8718564"/>
                <a:gd name="connsiteX1" fmla="*/ 8538906 w 8538906"/>
                <a:gd name="connsiteY1" fmla="*/ 4572508 h 8718564"/>
                <a:gd name="connsiteX2" fmla="*/ 5948769 w 8538906"/>
                <a:gd name="connsiteY2" fmla="*/ 8694117 h 8718564"/>
                <a:gd name="connsiteX3" fmla="*/ 5894694 w 8538906"/>
                <a:gd name="connsiteY3" fmla="*/ 8718564 h 8718564"/>
                <a:gd name="connsiteX4" fmla="*/ 5948927 w 8538906"/>
                <a:gd name="connsiteY4" fmla="*/ 8624244 h 8718564"/>
                <a:gd name="connsiteX5" fmla="*/ 6500804 w 8538906"/>
                <a:gd name="connsiteY5" fmla="*/ 6444715 h 8718564"/>
                <a:gd name="connsiteX6" fmla="*/ 1928296 w 8538906"/>
                <a:gd name="connsiteY6" fmla="*/ 1872207 h 8718564"/>
                <a:gd name="connsiteX7" fmla="*/ 148470 w 8538906"/>
                <a:gd name="connsiteY7" fmla="*/ 2231538 h 8718564"/>
                <a:gd name="connsiteX8" fmla="*/ 0 w 8538906"/>
                <a:gd name="connsiteY8" fmla="*/ 2298660 h 8718564"/>
                <a:gd name="connsiteX9" fmla="*/ 55868 w 8538906"/>
                <a:gd name="connsiteY9" fmla="*/ 2201497 h 8718564"/>
                <a:gd name="connsiteX10" fmla="*/ 3966398 w 8538906"/>
                <a:gd name="connsiteY10" fmla="*/ 0 h 8718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38906" h="8718564">
                  <a:moveTo>
                    <a:pt x="3966398" y="0"/>
                  </a:moveTo>
                  <a:cubicBezTo>
                    <a:pt x="6491724" y="0"/>
                    <a:pt x="8538906" y="2047182"/>
                    <a:pt x="8538906" y="4572508"/>
                  </a:cubicBezTo>
                  <a:cubicBezTo>
                    <a:pt x="8538906" y="6387586"/>
                    <a:pt x="7481329" y="7955654"/>
                    <a:pt x="5948769" y="8694117"/>
                  </a:cubicBezTo>
                  <a:lnTo>
                    <a:pt x="5894694" y="8718564"/>
                  </a:lnTo>
                  <a:lnTo>
                    <a:pt x="5948927" y="8624244"/>
                  </a:lnTo>
                  <a:cubicBezTo>
                    <a:pt x="6300884" y="7976350"/>
                    <a:pt x="6500804" y="7233880"/>
                    <a:pt x="6500804" y="6444715"/>
                  </a:cubicBezTo>
                  <a:cubicBezTo>
                    <a:pt x="6500804" y="3919389"/>
                    <a:pt x="4453622" y="1872207"/>
                    <a:pt x="1928296" y="1872207"/>
                  </a:cubicBezTo>
                  <a:cubicBezTo>
                    <a:pt x="1296965" y="1872207"/>
                    <a:pt x="695517" y="2000156"/>
                    <a:pt x="148470" y="2231538"/>
                  </a:cubicBezTo>
                  <a:lnTo>
                    <a:pt x="0" y="2298660"/>
                  </a:lnTo>
                  <a:lnTo>
                    <a:pt x="55868" y="2201497"/>
                  </a:lnTo>
                  <a:cubicBezTo>
                    <a:pt x="857827" y="881648"/>
                    <a:pt x="2309153" y="0"/>
                    <a:pt x="3966398" y="0"/>
                  </a:cubicBezTo>
                  <a:close/>
                </a:path>
              </a:pathLst>
            </a:custGeom>
            <a:solidFill>
              <a:schemeClr val="accent4"/>
            </a:solidFill>
            <a:ln>
              <a:noFill/>
            </a:ln>
            <a:effectLst>
              <a:outerShdw blurRad="254000" dist="114300" dir="156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6" name="任意多边形: 形状 15"/>
            <p:cNvSpPr/>
            <p:nvPr/>
          </p:nvSpPr>
          <p:spPr>
            <a:xfrm>
              <a:off x="6919127" y="2664023"/>
              <a:ext cx="7041374" cy="9937104"/>
            </a:xfrm>
            <a:custGeom>
              <a:avLst/>
              <a:gdLst>
                <a:gd name="connsiteX0" fmla="*/ 2072822 w 7041374"/>
                <a:gd name="connsiteY0" fmla="*/ 0 h 9937104"/>
                <a:gd name="connsiteX1" fmla="*/ 7041374 w 7041374"/>
                <a:gd name="connsiteY1" fmla="*/ 4968552 h 9937104"/>
                <a:gd name="connsiteX2" fmla="*/ 2072822 w 7041374"/>
                <a:gd name="connsiteY2" fmla="*/ 9937104 h 9937104"/>
                <a:gd name="connsiteX3" fmla="*/ 138838 w 7041374"/>
                <a:gd name="connsiteY3" fmla="*/ 9546650 h 9937104"/>
                <a:gd name="connsiteX4" fmla="*/ 0 w 7041374"/>
                <a:gd name="connsiteY4" fmla="*/ 9483883 h 9937104"/>
                <a:gd name="connsiteX5" fmla="*/ 216088 w 7041374"/>
                <a:gd name="connsiteY5" fmla="*/ 9398682 h 9937104"/>
                <a:gd name="connsiteX6" fmla="*/ 3250655 w 7041374"/>
                <a:gd name="connsiteY6" fmla="*/ 4820584 h 9937104"/>
                <a:gd name="connsiteX7" fmla="*/ 436176 w 7041374"/>
                <a:gd name="connsiteY7" fmla="*/ 341986 h 9937104"/>
                <a:gd name="connsiteX8" fmla="*/ 354926 w 7041374"/>
                <a:gd name="connsiteY8" fmla="*/ 305253 h 9937104"/>
                <a:gd name="connsiteX9" fmla="*/ 364468 w 7041374"/>
                <a:gd name="connsiteY9" fmla="*/ 301491 h 9937104"/>
                <a:gd name="connsiteX10" fmla="*/ 2072822 w 7041374"/>
                <a:gd name="connsiteY10" fmla="*/ 0 h 9937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41374" h="9937104">
                  <a:moveTo>
                    <a:pt x="2072822" y="0"/>
                  </a:moveTo>
                  <a:cubicBezTo>
                    <a:pt x="4816877" y="0"/>
                    <a:pt x="7041374" y="2224497"/>
                    <a:pt x="7041374" y="4968552"/>
                  </a:cubicBezTo>
                  <a:cubicBezTo>
                    <a:pt x="7041374" y="7712607"/>
                    <a:pt x="4816877" y="9937104"/>
                    <a:pt x="2072822" y="9937104"/>
                  </a:cubicBezTo>
                  <a:cubicBezTo>
                    <a:pt x="1386809" y="9937104"/>
                    <a:pt x="733267" y="9798073"/>
                    <a:pt x="138838" y="9546650"/>
                  </a:cubicBezTo>
                  <a:lnTo>
                    <a:pt x="0" y="9483883"/>
                  </a:lnTo>
                  <a:lnTo>
                    <a:pt x="216088" y="9398682"/>
                  </a:lnTo>
                  <a:cubicBezTo>
                    <a:pt x="1999375" y="8644415"/>
                    <a:pt x="3250655" y="6878625"/>
                    <a:pt x="3250655" y="4820584"/>
                  </a:cubicBezTo>
                  <a:cubicBezTo>
                    <a:pt x="3250655" y="2848295"/>
                    <a:pt x="2101476" y="1144410"/>
                    <a:pt x="436176" y="341986"/>
                  </a:cubicBezTo>
                  <a:lnTo>
                    <a:pt x="354926" y="305253"/>
                  </a:lnTo>
                  <a:lnTo>
                    <a:pt x="364468" y="301491"/>
                  </a:lnTo>
                  <a:cubicBezTo>
                    <a:pt x="897160" y="106446"/>
                    <a:pt x="1472560" y="0"/>
                    <a:pt x="2072822" y="0"/>
                  </a:cubicBezTo>
                  <a:close/>
                </a:path>
              </a:pathLst>
            </a:custGeom>
            <a:solidFill>
              <a:schemeClr val="accent3"/>
            </a:solidFill>
            <a:ln>
              <a:noFill/>
            </a:ln>
            <a:effectLst>
              <a:outerShdw blurRad="254000" dist="114300" dir="2154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9" name="任意多边形: 形状 18"/>
            <p:cNvSpPr/>
            <p:nvPr/>
          </p:nvSpPr>
          <p:spPr>
            <a:xfrm>
              <a:off x="5338787" y="2987857"/>
              <a:ext cx="5076411" cy="8939379"/>
            </a:xfrm>
            <a:custGeom>
              <a:avLst/>
              <a:gdLst>
                <a:gd name="connsiteX0" fmla="*/ 2046159 w 5076411"/>
                <a:gd name="connsiteY0" fmla="*/ 0 h 8939379"/>
                <a:gd name="connsiteX1" fmla="*/ 2261932 w 5076411"/>
                <a:gd name="connsiteY1" fmla="*/ 97548 h 8939379"/>
                <a:gd name="connsiteX2" fmla="*/ 5076411 w 5076411"/>
                <a:gd name="connsiteY2" fmla="*/ 4576147 h 8939379"/>
                <a:gd name="connsiteX3" fmla="*/ 2684234 w 5076411"/>
                <a:gd name="connsiteY3" fmla="*/ 8825385 h 8939379"/>
                <a:gd name="connsiteX4" fmla="*/ 2485979 w 5076411"/>
                <a:gd name="connsiteY4" fmla="*/ 8939379 h 8939379"/>
                <a:gd name="connsiteX5" fmla="*/ 2450679 w 5076411"/>
                <a:gd name="connsiteY5" fmla="*/ 8916748 h 8939379"/>
                <a:gd name="connsiteX6" fmla="*/ 0 w 5076411"/>
                <a:gd name="connsiteY6" fmla="*/ 4307572 h 8939379"/>
                <a:gd name="connsiteX7" fmla="*/ 2022769 w 5076411"/>
                <a:gd name="connsiteY7" fmla="*/ 18381 h 893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76411" h="8939379">
                  <a:moveTo>
                    <a:pt x="2046159" y="0"/>
                  </a:moveTo>
                  <a:lnTo>
                    <a:pt x="2261932" y="97548"/>
                  </a:lnTo>
                  <a:cubicBezTo>
                    <a:pt x="3927232" y="899973"/>
                    <a:pt x="5076411" y="2603858"/>
                    <a:pt x="5076411" y="4576147"/>
                  </a:cubicBezTo>
                  <a:cubicBezTo>
                    <a:pt x="5076411" y="6376933"/>
                    <a:pt x="4118400" y="7953964"/>
                    <a:pt x="2684234" y="8825385"/>
                  </a:cubicBezTo>
                  <a:lnTo>
                    <a:pt x="2485979" y="8939379"/>
                  </a:lnTo>
                  <a:lnTo>
                    <a:pt x="2450679" y="8916748"/>
                  </a:lnTo>
                  <a:cubicBezTo>
                    <a:pt x="972115" y="7917850"/>
                    <a:pt x="0" y="6226236"/>
                    <a:pt x="0" y="4307572"/>
                  </a:cubicBezTo>
                  <a:cubicBezTo>
                    <a:pt x="0" y="2580775"/>
                    <a:pt x="787413" y="1037888"/>
                    <a:pt x="2022769" y="18381"/>
                  </a:cubicBezTo>
                  <a:close/>
                </a:path>
              </a:pathLst>
            </a:custGeom>
            <a:solidFill>
              <a:schemeClr val="accent2"/>
            </a:solidFill>
            <a:ln>
              <a:noFill/>
            </a:ln>
            <a:effectLst>
              <a:outerShdw blurRad="254000" dist="1143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34" name="组合 33"/>
          <p:cNvGrpSpPr/>
          <p:nvPr/>
        </p:nvGrpSpPr>
        <p:grpSpPr>
          <a:xfrm>
            <a:off x="8183570" y="3670769"/>
            <a:ext cx="1237171" cy="1234286"/>
            <a:chOff x="1941706" y="3231482"/>
            <a:chExt cx="1212300" cy="1209474"/>
          </a:xfrm>
        </p:grpSpPr>
        <p:sp>
          <p:nvSpPr>
            <p:cNvPr id="35" name="任意多边形 74"/>
            <p:cNvSpPr/>
            <p:nvPr/>
          </p:nvSpPr>
          <p:spPr>
            <a:xfrm>
              <a:off x="1941706" y="3231482"/>
              <a:ext cx="1212300" cy="1209474"/>
            </a:xfrm>
            <a:custGeom>
              <a:avLst/>
              <a:gdLst>
                <a:gd name="connsiteX0" fmla="*/ 606149 w 1212300"/>
                <a:gd name="connsiteY0" fmla="*/ 219778 h 1209474"/>
                <a:gd name="connsiteX1" fmla="*/ 221190 w 1212300"/>
                <a:gd name="connsiteY1" fmla="*/ 604737 h 1209474"/>
                <a:gd name="connsiteX2" fmla="*/ 606149 w 1212300"/>
                <a:gd name="connsiteY2" fmla="*/ 989696 h 1209474"/>
                <a:gd name="connsiteX3" fmla="*/ 991108 w 1212300"/>
                <a:gd name="connsiteY3" fmla="*/ 604737 h 1209474"/>
                <a:gd name="connsiteX4" fmla="*/ 606149 w 1212300"/>
                <a:gd name="connsiteY4" fmla="*/ 219778 h 1209474"/>
                <a:gd name="connsiteX5" fmla="*/ 570726 w 1212300"/>
                <a:gd name="connsiteY5" fmla="*/ 0 h 1209474"/>
                <a:gd name="connsiteX6" fmla="*/ 641573 w 1212300"/>
                <a:gd name="connsiteY6" fmla="*/ 0 h 1209474"/>
                <a:gd name="connsiteX7" fmla="*/ 653064 w 1212300"/>
                <a:gd name="connsiteY7" fmla="*/ 60414 h 1209474"/>
                <a:gd name="connsiteX8" fmla="*/ 661820 w 1212300"/>
                <a:gd name="connsiteY8" fmla="*/ 60857 h 1209474"/>
                <a:gd name="connsiteX9" fmla="*/ 707034 w 1212300"/>
                <a:gd name="connsiteY9" fmla="*/ 69786 h 1209474"/>
                <a:gd name="connsiteX10" fmla="*/ 735306 w 1212300"/>
                <a:gd name="connsiteY10" fmla="*/ 12884 h 1209474"/>
                <a:gd name="connsiteX11" fmla="*/ 803526 w 1212300"/>
                <a:gd name="connsiteY11" fmla="*/ 31998 h 1209474"/>
                <a:gd name="connsiteX12" fmla="*/ 798126 w 1212300"/>
                <a:gd name="connsiteY12" fmla="*/ 95198 h 1209474"/>
                <a:gd name="connsiteX13" fmla="*/ 848903 w 1212300"/>
                <a:gd name="connsiteY13" fmla="*/ 115557 h 1209474"/>
                <a:gd name="connsiteX14" fmla="*/ 890307 w 1212300"/>
                <a:gd name="connsiteY14" fmla="*/ 69692 h 1209474"/>
                <a:gd name="connsiteX15" fmla="*/ 950840 w 1212300"/>
                <a:gd name="connsiteY15" fmla="*/ 106503 h 1209474"/>
                <a:gd name="connsiteX16" fmla="*/ 928932 w 1212300"/>
                <a:gd name="connsiteY16" fmla="*/ 164987 h 1209474"/>
                <a:gd name="connsiteX17" fmla="*/ 971748 w 1212300"/>
                <a:gd name="connsiteY17" fmla="*/ 199360 h 1209474"/>
                <a:gd name="connsiteX18" fmla="*/ 1024233 w 1212300"/>
                <a:gd name="connsiteY18" fmla="*/ 166213 h 1209474"/>
                <a:gd name="connsiteX19" fmla="*/ 1072590 w 1212300"/>
                <a:gd name="connsiteY19" fmla="*/ 217989 h 1209474"/>
                <a:gd name="connsiteX20" fmla="*/ 1034905 w 1212300"/>
                <a:gd name="connsiteY20" fmla="*/ 269502 h 1209474"/>
                <a:gd name="connsiteX21" fmla="*/ 1047793 w 1212300"/>
                <a:gd name="connsiteY21" fmla="*/ 284006 h 1209474"/>
                <a:gd name="connsiteX22" fmla="*/ 1065896 w 1212300"/>
                <a:gd name="connsiteY22" fmla="*/ 313574 h 1209474"/>
                <a:gd name="connsiteX23" fmla="*/ 1127152 w 1212300"/>
                <a:gd name="connsiteY23" fmla="*/ 295286 h 1209474"/>
                <a:gd name="connsiteX24" fmla="*/ 1159745 w 1212300"/>
                <a:gd name="connsiteY24" fmla="*/ 358190 h 1209474"/>
                <a:gd name="connsiteX25" fmla="*/ 1109155 w 1212300"/>
                <a:gd name="connsiteY25" fmla="*/ 397943 h 1209474"/>
                <a:gd name="connsiteX26" fmla="*/ 1123476 w 1212300"/>
                <a:gd name="connsiteY26" fmla="*/ 432252 h 1209474"/>
                <a:gd name="connsiteX27" fmla="*/ 1127413 w 1212300"/>
                <a:gd name="connsiteY27" fmla="*/ 448425 h 1209474"/>
                <a:gd name="connsiteX28" fmla="*/ 1191430 w 1212300"/>
                <a:gd name="connsiteY28" fmla="*/ 447341 h 1209474"/>
                <a:gd name="connsiteX29" fmla="*/ 1205844 w 1212300"/>
                <a:gd name="connsiteY29" fmla="*/ 516706 h 1209474"/>
                <a:gd name="connsiteX30" fmla="*/ 1145770 w 1212300"/>
                <a:gd name="connsiteY30" fmla="*/ 541598 h 1209474"/>
                <a:gd name="connsiteX31" fmla="*/ 1150013 w 1212300"/>
                <a:gd name="connsiteY31" fmla="*/ 594780 h 1209474"/>
                <a:gd name="connsiteX32" fmla="*/ 1212300 w 1212300"/>
                <a:gd name="connsiteY32" fmla="*/ 611099 h 1209474"/>
                <a:gd name="connsiteX33" fmla="*/ 1207465 w 1212300"/>
                <a:gd name="connsiteY33" fmla="*/ 681780 h 1209474"/>
                <a:gd name="connsiteX34" fmla="*/ 1143038 w 1212300"/>
                <a:gd name="connsiteY34" fmla="*/ 689527 h 1209474"/>
                <a:gd name="connsiteX35" fmla="*/ 1139569 w 1212300"/>
                <a:gd name="connsiteY35" fmla="*/ 712257 h 1209474"/>
                <a:gd name="connsiteX36" fmla="*/ 1131043 w 1212300"/>
                <a:gd name="connsiteY36" fmla="*/ 740961 h 1209474"/>
                <a:gd name="connsiteX37" fmla="*/ 1188216 w 1212300"/>
                <a:gd name="connsiteY37" fmla="*/ 774415 h 1209474"/>
                <a:gd name="connsiteX38" fmla="*/ 1164491 w 1212300"/>
                <a:gd name="connsiteY38" fmla="*/ 841171 h 1209474"/>
                <a:gd name="connsiteX39" fmla="*/ 1098564 w 1212300"/>
                <a:gd name="connsiteY39" fmla="*/ 830969 h 1209474"/>
                <a:gd name="connsiteX40" fmla="*/ 1075268 w 1212300"/>
                <a:gd name="connsiteY40" fmla="*/ 877883 h 1209474"/>
                <a:gd name="connsiteX41" fmla="*/ 1120962 w 1212300"/>
                <a:gd name="connsiteY41" fmla="*/ 925178 h 1209474"/>
                <a:gd name="connsiteX42" fmla="*/ 1080106 w 1212300"/>
                <a:gd name="connsiteY42" fmla="*/ 983058 h 1209474"/>
                <a:gd name="connsiteX43" fmla="*/ 1019565 w 1212300"/>
                <a:gd name="connsiteY43" fmla="*/ 955533 h 1209474"/>
                <a:gd name="connsiteX44" fmla="*/ 986510 w 1212300"/>
                <a:gd name="connsiteY44" fmla="*/ 992122 h 1209474"/>
                <a:gd name="connsiteX45" fmla="*/ 984130 w 1212300"/>
                <a:gd name="connsiteY45" fmla="*/ 994044 h 1209474"/>
                <a:gd name="connsiteX46" fmla="*/ 1015527 w 1212300"/>
                <a:gd name="connsiteY46" fmla="*/ 1052205 h 1209474"/>
                <a:gd name="connsiteX47" fmla="*/ 960571 w 1212300"/>
                <a:gd name="connsiteY47" fmla="*/ 1096915 h 1209474"/>
                <a:gd name="connsiteX48" fmla="*/ 909748 w 1212300"/>
                <a:gd name="connsiteY48" fmla="*/ 1054117 h 1209474"/>
                <a:gd name="connsiteX49" fmla="*/ 906487 w 1212300"/>
                <a:gd name="connsiteY49" fmla="*/ 1056751 h 1209474"/>
                <a:gd name="connsiteX50" fmla="*/ 864880 w 1212300"/>
                <a:gd name="connsiteY50" fmla="*/ 1080229 h 1209474"/>
                <a:gd name="connsiteX51" fmla="*/ 879731 w 1212300"/>
                <a:gd name="connsiteY51" fmla="*/ 1146075 h 1209474"/>
                <a:gd name="connsiteX52" fmla="*/ 814749 w 1212300"/>
                <a:gd name="connsiteY52" fmla="*/ 1174300 h 1209474"/>
                <a:gd name="connsiteX53" fmla="*/ 777013 w 1212300"/>
                <a:gd name="connsiteY53" fmla="*/ 1118870 h 1209474"/>
                <a:gd name="connsiteX54" fmla="*/ 765662 w 1212300"/>
                <a:gd name="connsiteY54" fmla="*/ 1123267 h 1209474"/>
                <a:gd name="connsiteX55" fmla="*/ 727130 w 1212300"/>
                <a:gd name="connsiteY55" fmla="*/ 1132005 h 1209474"/>
                <a:gd name="connsiteX56" fmla="*/ 723644 w 1212300"/>
                <a:gd name="connsiteY56" fmla="*/ 1199827 h 1209474"/>
                <a:gd name="connsiteX57" fmla="*/ 653457 w 1212300"/>
                <a:gd name="connsiteY57" fmla="*/ 1209474 h 1209474"/>
                <a:gd name="connsiteX58" fmla="*/ 631798 w 1212300"/>
                <a:gd name="connsiteY58" fmla="*/ 1145096 h 1209474"/>
                <a:gd name="connsiteX59" fmla="*/ 606150 w 1212300"/>
                <a:gd name="connsiteY59" fmla="*/ 1147005 h 1209474"/>
                <a:gd name="connsiteX60" fmla="*/ 580299 w 1212300"/>
                <a:gd name="connsiteY60" fmla="*/ 1145700 h 1209474"/>
                <a:gd name="connsiteX61" fmla="*/ 558843 w 1212300"/>
                <a:gd name="connsiteY61" fmla="*/ 1209474 h 1209474"/>
                <a:gd name="connsiteX62" fmla="*/ 488656 w 1212300"/>
                <a:gd name="connsiteY62" fmla="*/ 1199827 h 1209474"/>
                <a:gd name="connsiteX63" fmla="*/ 485224 w 1212300"/>
                <a:gd name="connsiteY63" fmla="*/ 1133066 h 1209474"/>
                <a:gd name="connsiteX64" fmla="*/ 444238 w 1212300"/>
                <a:gd name="connsiteY64" fmla="*/ 1122527 h 1209474"/>
                <a:gd name="connsiteX65" fmla="*/ 435252 w 1212300"/>
                <a:gd name="connsiteY65" fmla="*/ 1118923 h 1209474"/>
                <a:gd name="connsiteX66" fmla="*/ 397552 w 1212300"/>
                <a:gd name="connsiteY66" fmla="*/ 1174300 h 1209474"/>
                <a:gd name="connsiteX67" fmla="*/ 332570 w 1212300"/>
                <a:gd name="connsiteY67" fmla="*/ 1146075 h 1209474"/>
                <a:gd name="connsiteX68" fmla="*/ 347390 w 1212300"/>
                <a:gd name="connsiteY68" fmla="*/ 1080362 h 1209474"/>
                <a:gd name="connsiteX69" fmla="*/ 302981 w 1212300"/>
                <a:gd name="connsiteY69" fmla="*/ 1053756 h 1209474"/>
                <a:gd name="connsiteX70" fmla="*/ 251730 w 1212300"/>
                <a:gd name="connsiteY70" fmla="*/ 1096915 h 1209474"/>
                <a:gd name="connsiteX71" fmla="*/ 196773 w 1212300"/>
                <a:gd name="connsiteY71" fmla="*/ 1052205 h 1209474"/>
                <a:gd name="connsiteX72" fmla="*/ 228407 w 1212300"/>
                <a:gd name="connsiteY72" fmla="*/ 993606 h 1209474"/>
                <a:gd name="connsiteX73" fmla="*/ 196589 w 1212300"/>
                <a:gd name="connsiteY73" fmla="*/ 961310 h 1209474"/>
                <a:gd name="connsiteX74" fmla="*/ 192451 w 1212300"/>
                <a:gd name="connsiteY74" fmla="*/ 955662 h 1209474"/>
                <a:gd name="connsiteX75" fmla="*/ 132195 w 1212300"/>
                <a:gd name="connsiteY75" fmla="*/ 983058 h 1209474"/>
                <a:gd name="connsiteX76" fmla="*/ 91339 w 1212300"/>
                <a:gd name="connsiteY76" fmla="*/ 925178 h 1209474"/>
                <a:gd name="connsiteX77" fmla="*/ 137009 w 1212300"/>
                <a:gd name="connsiteY77" fmla="*/ 877908 h 1209474"/>
                <a:gd name="connsiteX78" fmla="*/ 113994 w 1212300"/>
                <a:gd name="connsiteY78" fmla="*/ 830929 h 1209474"/>
                <a:gd name="connsiteX79" fmla="*/ 47809 w 1212300"/>
                <a:gd name="connsiteY79" fmla="*/ 841171 h 1209474"/>
                <a:gd name="connsiteX80" fmla="*/ 24084 w 1212300"/>
                <a:gd name="connsiteY80" fmla="*/ 774415 h 1209474"/>
                <a:gd name="connsiteX81" fmla="*/ 81587 w 1212300"/>
                <a:gd name="connsiteY81" fmla="*/ 740768 h 1209474"/>
                <a:gd name="connsiteX82" fmla="*/ 70938 w 1212300"/>
                <a:gd name="connsiteY82" fmla="*/ 703091 h 1209474"/>
                <a:gd name="connsiteX83" fmla="*/ 69043 w 1212300"/>
                <a:gd name="connsiteY83" fmla="*/ 689500 h 1209474"/>
                <a:gd name="connsiteX84" fmla="*/ 4835 w 1212300"/>
                <a:gd name="connsiteY84" fmla="*/ 681780 h 1209474"/>
                <a:gd name="connsiteX85" fmla="*/ 0 w 1212300"/>
                <a:gd name="connsiteY85" fmla="*/ 611099 h 1209474"/>
                <a:gd name="connsiteX86" fmla="*/ 62033 w 1212300"/>
                <a:gd name="connsiteY86" fmla="*/ 594846 h 1209474"/>
                <a:gd name="connsiteX87" fmla="*/ 64142 w 1212300"/>
                <a:gd name="connsiteY87" fmla="*/ 550291 h 1209474"/>
                <a:gd name="connsiteX88" fmla="*/ 65806 w 1212300"/>
                <a:gd name="connsiteY88" fmla="*/ 541298 h 1209474"/>
                <a:gd name="connsiteX89" fmla="*/ 6456 w 1212300"/>
                <a:gd name="connsiteY89" fmla="*/ 516706 h 1209474"/>
                <a:gd name="connsiteX90" fmla="*/ 20870 w 1212300"/>
                <a:gd name="connsiteY90" fmla="*/ 447341 h 1209474"/>
                <a:gd name="connsiteX91" fmla="*/ 84476 w 1212300"/>
                <a:gd name="connsiteY91" fmla="*/ 448419 h 1209474"/>
                <a:gd name="connsiteX92" fmla="*/ 103307 w 1212300"/>
                <a:gd name="connsiteY92" fmla="*/ 398070 h 1209474"/>
                <a:gd name="connsiteX93" fmla="*/ 52555 w 1212300"/>
                <a:gd name="connsiteY93" fmla="*/ 358190 h 1209474"/>
                <a:gd name="connsiteX94" fmla="*/ 85149 w 1212300"/>
                <a:gd name="connsiteY94" fmla="*/ 295286 h 1209474"/>
                <a:gd name="connsiteX95" fmla="*/ 145210 w 1212300"/>
                <a:gd name="connsiteY95" fmla="*/ 313217 h 1209474"/>
                <a:gd name="connsiteX96" fmla="*/ 148057 w 1212300"/>
                <a:gd name="connsiteY96" fmla="*/ 308107 h 1209474"/>
                <a:gd name="connsiteX97" fmla="*/ 176724 w 1212300"/>
                <a:gd name="connsiteY97" fmla="*/ 268584 h 1209474"/>
                <a:gd name="connsiteX98" fmla="*/ 139711 w 1212300"/>
                <a:gd name="connsiteY98" fmla="*/ 217989 h 1209474"/>
                <a:gd name="connsiteX99" fmla="*/ 188068 w 1212300"/>
                <a:gd name="connsiteY99" fmla="*/ 166213 h 1209474"/>
                <a:gd name="connsiteX100" fmla="*/ 241027 w 1212300"/>
                <a:gd name="connsiteY100" fmla="*/ 199659 h 1209474"/>
                <a:gd name="connsiteX101" fmla="*/ 269262 w 1212300"/>
                <a:gd name="connsiteY101" fmla="*/ 174752 h 1209474"/>
                <a:gd name="connsiteX102" fmla="*/ 283412 w 1212300"/>
                <a:gd name="connsiteY102" fmla="*/ 165102 h 1209474"/>
                <a:gd name="connsiteX103" fmla="*/ 261461 w 1212300"/>
                <a:gd name="connsiteY103" fmla="*/ 106503 h 1209474"/>
                <a:gd name="connsiteX104" fmla="*/ 321994 w 1212300"/>
                <a:gd name="connsiteY104" fmla="*/ 69692 h 1209474"/>
                <a:gd name="connsiteX105" fmla="*/ 363991 w 1212300"/>
                <a:gd name="connsiteY105" fmla="*/ 116215 h 1209474"/>
                <a:gd name="connsiteX106" fmla="*/ 399902 w 1212300"/>
                <a:gd name="connsiteY106" fmla="*/ 98466 h 1209474"/>
                <a:gd name="connsiteX107" fmla="*/ 414057 w 1212300"/>
                <a:gd name="connsiteY107" fmla="*/ 93815 h 1209474"/>
                <a:gd name="connsiteX108" fmla="*/ 408775 w 1212300"/>
                <a:gd name="connsiteY108" fmla="*/ 31998 h 1209474"/>
                <a:gd name="connsiteX109" fmla="*/ 476994 w 1212300"/>
                <a:gd name="connsiteY109" fmla="*/ 12884 h 1209474"/>
                <a:gd name="connsiteX110" fmla="*/ 504807 w 1212300"/>
                <a:gd name="connsiteY110" fmla="*/ 68861 h 1209474"/>
                <a:gd name="connsiteX111" fmla="*/ 550480 w 1212300"/>
                <a:gd name="connsiteY111" fmla="*/ 60857 h 1209474"/>
                <a:gd name="connsiteX112" fmla="*/ 559236 w 1212300"/>
                <a:gd name="connsiteY112" fmla="*/ 60414 h 120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212300" h="1209474">
                  <a:moveTo>
                    <a:pt x="606149" y="219778"/>
                  </a:moveTo>
                  <a:cubicBezTo>
                    <a:pt x="393542" y="219778"/>
                    <a:pt x="221190" y="392130"/>
                    <a:pt x="221190" y="604737"/>
                  </a:cubicBezTo>
                  <a:cubicBezTo>
                    <a:pt x="221190" y="817344"/>
                    <a:pt x="393542" y="989696"/>
                    <a:pt x="606149" y="989696"/>
                  </a:cubicBezTo>
                  <a:cubicBezTo>
                    <a:pt x="818756" y="989696"/>
                    <a:pt x="991108" y="817344"/>
                    <a:pt x="991108" y="604737"/>
                  </a:cubicBezTo>
                  <a:cubicBezTo>
                    <a:pt x="991108" y="392130"/>
                    <a:pt x="818756" y="219778"/>
                    <a:pt x="606149" y="219778"/>
                  </a:cubicBezTo>
                  <a:close/>
                  <a:moveTo>
                    <a:pt x="570726" y="0"/>
                  </a:moveTo>
                  <a:lnTo>
                    <a:pt x="641573" y="0"/>
                  </a:lnTo>
                  <a:lnTo>
                    <a:pt x="653064" y="60414"/>
                  </a:lnTo>
                  <a:lnTo>
                    <a:pt x="661820" y="60857"/>
                  </a:lnTo>
                  <a:lnTo>
                    <a:pt x="707034" y="69786"/>
                  </a:lnTo>
                  <a:lnTo>
                    <a:pt x="735306" y="12884"/>
                  </a:lnTo>
                  <a:lnTo>
                    <a:pt x="803526" y="31998"/>
                  </a:lnTo>
                  <a:lnTo>
                    <a:pt x="798126" y="95198"/>
                  </a:lnTo>
                  <a:lnTo>
                    <a:pt x="848903" y="115557"/>
                  </a:lnTo>
                  <a:lnTo>
                    <a:pt x="890307" y="69692"/>
                  </a:lnTo>
                  <a:lnTo>
                    <a:pt x="950840" y="106503"/>
                  </a:lnTo>
                  <a:lnTo>
                    <a:pt x="928932" y="164987"/>
                  </a:lnTo>
                  <a:lnTo>
                    <a:pt x="971748" y="199360"/>
                  </a:lnTo>
                  <a:lnTo>
                    <a:pt x="1024233" y="166213"/>
                  </a:lnTo>
                  <a:lnTo>
                    <a:pt x="1072590" y="217989"/>
                  </a:lnTo>
                  <a:lnTo>
                    <a:pt x="1034905" y="269502"/>
                  </a:lnTo>
                  <a:lnTo>
                    <a:pt x="1047793" y="284006"/>
                  </a:lnTo>
                  <a:lnTo>
                    <a:pt x="1065896" y="313574"/>
                  </a:lnTo>
                  <a:lnTo>
                    <a:pt x="1127152" y="295286"/>
                  </a:lnTo>
                  <a:lnTo>
                    <a:pt x="1159745" y="358190"/>
                  </a:lnTo>
                  <a:lnTo>
                    <a:pt x="1109155" y="397943"/>
                  </a:lnTo>
                  <a:lnTo>
                    <a:pt x="1123476" y="432252"/>
                  </a:lnTo>
                  <a:lnTo>
                    <a:pt x="1127413" y="448425"/>
                  </a:lnTo>
                  <a:lnTo>
                    <a:pt x="1191430" y="447341"/>
                  </a:lnTo>
                  <a:lnTo>
                    <a:pt x="1205844" y="516706"/>
                  </a:lnTo>
                  <a:lnTo>
                    <a:pt x="1145770" y="541598"/>
                  </a:lnTo>
                  <a:lnTo>
                    <a:pt x="1150013" y="594780"/>
                  </a:lnTo>
                  <a:lnTo>
                    <a:pt x="1212300" y="611099"/>
                  </a:lnTo>
                  <a:lnTo>
                    <a:pt x="1207465" y="681780"/>
                  </a:lnTo>
                  <a:lnTo>
                    <a:pt x="1143038" y="689527"/>
                  </a:lnTo>
                  <a:lnTo>
                    <a:pt x="1139569" y="712257"/>
                  </a:lnTo>
                  <a:lnTo>
                    <a:pt x="1131043" y="740961"/>
                  </a:lnTo>
                  <a:lnTo>
                    <a:pt x="1188216" y="774415"/>
                  </a:lnTo>
                  <a:lnTo>
                    <a:pt x="1164491" y="841171"/>
                  </a:lnTo>
                  <a:lnTo>
                    <a:pt x="1098564" y="830969"/>
                  </a:lnTo>
                  <a:lnTo>
                    <a:pt x="1075268" y="877883"/>
                  </a:lnTo>
                  <a:lnTo>
                    <a:pt x="1120962" y="925178"/>
                  </a:lnTo>
                  <a:lnTo>
                    <a:pt x="1080106" y="983058"/>
                  </a:lnTo>
                  <a:lnTo>
                    <a:pt x="1019565" y="955533"/>
                  </a:lnTo>
                  <a:lnTo>
                    <a:pt x="986510" y="992122"/>
                  </a:lnTo>
                  <a:lnTo>
                    <a:pt x="984130" y="994044"/>
                  </a:lnTo>
                  <a:lnTo>
                    <a:pt x="1015527" y="1052205"/>
                  </a:lnTo>
                  <a:lnTo>
                    <a:pt x="960571" y="1096915"/>
                  </a:lnTo>
                  <a:lnTo>
                    <a:pt x="909748" y="1054117"/>
                  </a:lnTo>
                  <a:lnTo>
                    <a:pt x="906487" y="1056751"/>
                  </a:lnTo>
                  <a:lnTo>
                    <a:pt x="864880" y="1080229"/>
                  </a:lnTo>
                  <a:lnTo>
                    <a:pt x="879731" y="1146075"/>
                  </a:lnTo>
                  <a:lnTo>
                    <a:pt x="814749" y="1174300"/>
                  </a:lnTo>
                  <a:lnTo>
                    <a:pt x="777013" y="1118870"/>
                  </a:lnTo>
                  <a:lnTo>
                    <a:pt x="765662" y="1123267"/>
                  </a:lnTo>
                  <a:lnTo>
                    <a:pt x="727130" y="1132005"/>
                  </a:lnTo>
                  <a:lnTo>
                    <a:pt x="723644" y="1199827"/>
                  </a:lnTo>
                  <a:lnTo>
                    <a:pt x="653457" y="1209474"/>
                  </a:lnTo>
                  <a:lnTo>
                    <a:pt x="631798" y="1145096"/>
                  </a:lnTo>
                  <a:lnTo>
                    <a:pt x="606150" y="1147005"/>
                  </a:lnTo>
                  <a:lnTo>
                    <a:pt x="580299" y="1145700"/>
                  </a:lnTo>
                  <a:lnTo>
                    <a:pt x="558843" y="1209474"/>
                  </a:lnTo>
                  <a:lnTo>
                    <a:pt x="488656" y="1199827"/>
                  </a:lnTo>
                  <a:lnTo>
                    <a:pt x="485224" y="1133066"/>
                  </a:lnTo>
                  <a:lnTo>
                    <a:pt x="444238" y="1122527"/>
                  </a:lnTo>
                  <a:lnTo>
                    <a:pt x="435252" y="1118923"/>
                  </a:lnTo>
                  <a:lnTo>
                    <a:pt x="397552" y="1174300"/>
                  </a:lnTo>
                  <a:lnTo>
                    <a:pt x="332570" y="1146075"/>
                  </a:lnTo>
                  <a:lnTo>
                    <a:pt x="347390" y="1080362"/>
                  </a:lnTo>
                  <a:lnTo>
                    <a:pt x="302981" y="1053756"/>
                  </a:lnTo>
                  <a:lnTo>
                    <a:pt x="251730" y="1096915"/>
                  </a:lnTo>
                  <a:lnTo>
                    <a:pt x="196773" y="1052205"/>
                  </a:lnTo>
                  <a:lnTo>
                    <a:pt x="228407" y="993606"/>
                  </a:lnTo>
                  <a:lnTo>
                    <a:pt x="196589" y="961310"/>
                  </a:lnTo>
                  <a:lnTo>
                    <a:pt x="192451" y="955662"/>
                  </a:lnTo>
                  <a:lnTo>
                    <a:pt x="132195" y="983058"/>
                  </a:lnTo>
                  <a:lnTo>
                    <a:pt x="91339" y="925178"/>
                  </a:lnTo>
                  <a:lnTo>
                    <a:pt x="137009" y="877908"/>
                  </a:lnTo>
                  <a:lnTo>
                    <a:pt x="113994" y="830929"/>
                  </a:lnTo>
                  <a:lnTo>
                    <a:pt x="47809" y="841171"/>
                  </a:lnTo>
                  <a:lnTo>
                    <a:pt x="24084" y="774415"/>
                  </a:lnTo>
                  <a:lnTo>
                    <a:pt x="81587" y="740768"/>
                  </a:lnTo>
                  <a:lnTo>
                    <a:pt x="70938" y="703091"/>
                  </a:lnTo>
                  <a:lnTo>
                    <a:pt x="69043" y="689500"/>
                  </a:lnTo>
                  <a:lnTo>
                    <a:pt x="4835" y="681780"/>
                  </a:lnTo>
                  <a:lnTo>
                    <a:pt x="0" y="611099"/>
                  </a:lnTo>
                  <a:lnTo>
                    <a:pt x="62033" y="594846"/>
                  </a:lnTo>
                  <a:lnTo>
                    <a:pt x="64142" y="550291"/>
                  </a:lnTo>
                  <a:lnTo>
                    <a:pt x="65806" y="541298"/>
                  </a:lnTo>
                  <a:lnTo>
                    <a:pt x="6456" y="516706"/>
                  </a:lnTo>
                  <a:lnTo>
                    <a:pt x="20870" y="447341"/>
                  </a:lnTo>
                  <a:lnTo>
                    <a:pt x="84476" y="448419"/>
                  </a:lnTo>
                  <a:lnTo>
                    <a:pt x="103307" y="398070"/>
                  </a:lnTo>
                  <a:lnTo>
                    <a:pt x="52555" y="358190"/>
                  </a:lnTo>
                  <a:lnTo>
                    <a:pt x="85149" y="295286"/>
                  </a:lnTo>
                  <a:lnTo>
                    <a:pt x="145210" y="313217"/>
                  </a:lnTo>
                  <a:lnTo>
                    <a:pt x="148057" y="308107"/>
                  </a:lnTo>
                  <a:lnTo>
                    <a:pt x="176724" y="268584"/>
                  </a:lnTo>
                  <a:lnTo>
                    <a:pt x="139711" y="217989"/>
                  </a:lnTo>
                  <a:lnTo>
                    <a:pt x="188068" y="166213"/>
                  </a:lnTo>
                  <a:lnTo>
                    <a:pt x="241027" y="199659"/>
                  </a:lnTo>
                  <a:lnTo>
                    <a:pt x="269262" y="174752"/>
                  </a:lnTo>
                  <a:lnTo>
                    <a:pt x="283412" y="165102"/>
                  </a:lnTo>
                  <a:lnTo>
                    <a:pt x="261461" y="106503"/>
                  </a:lnTo>
                  <a:lnTo>
                    <a:pt x="321994" y="69692"/>
                  </a:lnTo>
                  <a:lnTo>
                    <a:pt x="363991" y="116215"/>
                  </a:lnTo>
                  <a:lnTo>
                    <a:pt x="399902" y="98466"/>
                  </a:lnTo>
                  <a:lnTo>
                    <a:pt x="414057" y="93815"/>
                  </a:lnTo>
                  <a:lnTo>
                    <a:pt x="408775" y="31998"/>
                  </a:lnTo>
                  <a:lnTo>
                    <a:pt x="476994" y="12884"/>
                  </a:lnTo>
                  <a:lnTo>
                    <a:pt x="504807" y="68861"/>
                  </a:lnTo>
                  <a:lnTo>
                    <a:pt x="550480" y="60857"/>
                  </a:lnTo>
                  <a:lnTo>
                    <a:pt x="559236" y="60414"/>
                  </a:lnTo>
                  <a:close/>
                </a:path>
              </a:pathLst>
            </a:custGeom>
            <a:gradFill flip="none" rotWithShape="1">
              <a:gsLst>
                <a:gs pos="100000">
                  <a:srgbClr val="E0E0E0"/>
                </a:gs>
                <a:gs pos="0">
                  <a:srgbClr val="F9F9F9"/>
                </a:gs>
              </a:gsLst>
              <a:lin ang="2700000" scaled="1"/>
              <a:tileRect/>
            </a:gradFill>
            <a:ln>
              <a:no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6" name="椭圆 35"/>
            <p:cNvSpPr/>
            <p:nvPr/>
          </p:nvSpPr>
          <p:spPr>
            <a:xfrm>
              <a:off x="2162897" y="3451260"/>
              <a:ext cx="769918" cy="769918"/>
            </a:xfrm>
            <a:prstGeom prst="ellipse">
              <a:avLst/>
            </a:prstGeom>
            <a:noFill/>
            <a:ln w="1905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1" name="组合 30"/>
          <p:cNvGrpSpPr/>
          <p:nvPr/>
        </p:nvGrpSpPr>
        <p:grpSpPr>
          <a:xfrm>
            <a:off x="7729161" y="722236"/>
            <a:ext cx="1058142" cy="1058141"/>
            <a:chOff x="2508643" y="3155719"/>
            <a:chExt cx="2161075" cy="2161075"/>
          </a:xfrm>
        </p:grpSpPr>
        <p:sp>
          <p:nvSpPr>
            <p:cNvPr id="32" name="任意多边形 6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905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3" name="椭圆 32"/>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4" name="任意多边形 80"/>
          <p:cNvSpPr/>
          <p:nvPr/>
        </p:nvSpPr>
        <p:spPr>
          <a:xfrm>
            <a:off x="6052000" y="3718212"/>
            <a:ext cx="781216" cy="779395"/>
          </a:xfrm>
          <a:custGeom>
            <a:avLst/>
            <a:gdLst>
              <a:gd name="connsiteX0" fmla="*/ 606149 w 1212300"/>
              <a:gd name="connsiteY0" fmla="*/ 219778 h 1209474"/>
              <a:gd name="connsiteX1" fmla="*/ 221190 w 1212300"/>
              <a:gd name="connsiteY1" fmla="*/ 604737 h 1209474"/>
              <a:gd name="connsiteX2" fmla="*/ 606149 w 1212300"/>
              <a:gd name="connsiteY2" fmla="*/ 989696 h 1209474"/>
              <a:gd name="connsiteX3" fmla="*/ 991108 w 1212300"/>
              <a:gd name="connsiteY3" fmla="*/ 604737 h 1209474"/>
              <a:gd name="connsiteX4" fmla="*/ 606149 w 1212300"/>
              <a:gd name="connsiteY4" fmla="*/ 219778 h 1209474"/>
              <a:gd name="connsiteX5" fmla="*/ 570726 w 1212300"/>
              <a:gd name="connsiteY5" fmla="*/ 0 h 1209474"/>
              <a:gd name="connsiteX6" fmla="*/ 641573 w 1212300"/>
              <a:gd name="connsiteY6" fmla="*/ 0 h 1209474"/>
              <a:gd name="connsiteX7" fmla="*/ 653064 w 1212300"/>
              <a:gd name="connsiteY7" fmla="*/ 60414 h 1209474"/>
              <a:gd name="connsiteX8" fmla="*/ 661820 w 1212300"/>
              <a:gd name="connsiteY8" fmla="*/ 60857 h 1209474"/>
              <a:gd name="connsiteX9" fmla="*/ 707034 w 1212300"/>
              <a:gd name="connsiteY9" fmla="*/ 69786 h 1209474"/>
              <a:gd name="connsiteX10" fmla="*/ 735306 w 1212300"/>
              <a:gd name="connsiteY10" fmla="*/ 12884 h 1209474"/>
              <a:gd name="connsiteX11" fmla="*/ 803526 w 1212300"/>
              <a:gd name="connsiteY11" fmla="*/ 31998 h 1209474"/>
              <a:gd name="connsiteX12" fmla="*/ 798126 w 1212300"/>
              <a:gd name="connsiteY12" fmla="*/ 95198 h 1209474"/>
              <a:gd name="connsiteX13" fmla="*/ 848903 w 1212300"/>
              <a:gd name="connsiteY13" fmla="*/ 115557 h 1209474"/>
              <a:gd name="connsiteX14" fmla="*/ 890307 w 1212300"/>
              <a:gd name="connsiteY14" fmla="*/ 69692 h 1209474"/>
              <a:gd name="connsiteX15" fmla="*/ 950840 w 1212300"/>
              <a:gd name="connsiteY15" fmla="*/ 106503 h 1209474"/>
              <a:gd name="connsiteX16" fmla="*/ 928932 w 1212300"/>
              <a:gd name="connsiteY16" fmla="*/ 164987 h 1209474"/>
              <a:gd name="connsiteX17" fmla="*/ 971748 w 1212300"/>
              <a:gd name="connsiteY17" fmla="*/ 199360 h 1209474"/>
              <a:gd name="connsiteX18" fmla="*/ 1024233 w 1212300"/>
              <a:gd name="connsiteY18" fmla="*/ 166213 h 1209474"/>
              <a:gd name="connsiteX19" fmla="*/ 1072590 w 1212300"/>
              <a:gd name="connsiteY19" fmla="*/ 217989 h 1209474"/>
              <a:gd name="connsiteX20" fmla="*/ 1034905 w 1212300"/>
              <a:gd name="connsiteY20" fmla="*/ 269502 h 1209474"/>
              <a:gd name="connsiteX21" fmla="*/ 1047793 w 1212300"/>
              <a:gd name="connsiteY21" fmla="*/ 284006 h 1209474"/>
              <a:gd name="connsiteX22" fmla="*/ 1065896 w 1212300"/>
              <a:gd name="connsiteY22" fmla="*/ 313574 h 1209474"/>
              <a:gd name="connsiteX23" fmla="*/ 1127152 w 1212300"/>
              <a:gd name="connsiteY23" fmla="*/ 295286 h 1209474"/>
              <a:gd name="connsiteX24" fmla="*/ 1159745 w 1212300"/>
              <a:gd name="connsiteY24" fmla="*/ 358190 h 1209474"/>
              <a:gd name="connsiteX25" fmla="*/ 1109155 w 1212300"/>
              <a:gd name="connsiteY25" fmla="*/ 397943 h 1209474"/>
              <a:gd name="connsiteX26" fmla="*/ 1123476 w 1212300"/>
              <a:gd name="connsiteY26" fmla="*/ 432252 h 1209474"/>
              <a:gd name="connsiteX27" fmla="*/ 1127413 w 1212300"/>
              <a:gd name="connsiteY27" fmla="*/ 448425 h 1209474"/>
              <a:gd name="connsiteX28" fmla="*/ 1191430 w 1212300"/>
              <a:gd name="connsiteY28" fmla="*/ 447341 h 1209474"/>
              <a:gd name="connsiteX29" fmla="*/ 1205844 w 1212300"/>
              <a:gd name="connsiteY29" fmla="*/ 516706 h 1209474"/>
              <a:gd name="connsiteX30" fmla="*/ 1145770 w 1212300"/>
              <a:gd name="connsiteY30" fmla="*/ 541598 h 1209474"/>
              <a:gd name="connsiteX31" fmla="*/ 1150013 w 1212300"/>
              <a:gd name="connsiteY31" fmla="*/ 594780 h 1209474"/>
              <a:gd name="connsiteX32" fmla="*/ 1212300 w 1212300"/>
              <a:gd name="connsiteY32" fmla="*/ 611099 h 1209474"/>
              <a:gd name="connsiteX33" fmla="*/ 1207465 w 1212300"/>
              <a:gd name="connsiteY33" fmla="*/ 681780 h 1209474"/>
              <a:gd name="connsiteX34" fmla="*/ 1143038 w 1212300"/>
              <a:gd name="connsiteY34" fmla="*/ 689527 h 1209474"/>
              <a:gd name="connsiteX35" fmla="*/ 1139569 w 1212300"/>
              <a:gd name="connsiteY35" fmla="*/ 712257 h 1209474"/>
              <a:gd name="connsiteX36" fmla="*/ 1131043 w 1212300"/>
              <a:gd name="connsiteY36" fmla="*/ 740961 h 1209474"/>
              <a:gd name="connsiteX37" fmla="*/ 1188216 w 1212300"/>
              <a:gd name="connsiteY37" fmla="*/ 774415 h 1209474"/>
              <a:gd name="connsiteX38" fmla="*/ 1164491 w 1212300"/>
              <a:gd name="connsiteY38" fmla="*/ 841171 h 1209474"/>
              <a:gd name="connsiteX39" fmla="*/ 1098564 w 1212300"/>
              <a:gd name="connsiteY39" fmla="*/ 830969 h 1209474"/>
              <a:gd name="connsiteX40" fmla="*/ 1075268 w 1212300"/>
              <a:gd name="connsiteY40" fmla="*/ 877883 h 1209474"/>
              <a:gd name="connsiteX41" fmla="*/ 1120962 w 1212300"/>
              <a:gd name="connsiteY41" fmla="*/ 925178 h 1209474"/>
              <a:gd name="connsiteX42" fmla="*/ 1080106 w 1212300"/>
              <a:gd name="connsiteY42" fmla="*/ 983058 h 1209474"/>
              <a:gd name="connsiteX43" fmla="*/ 1019565 w 1212300"/>
              <a:gd name="connsiteY43" fmla="*/ 955533 h 1209474"/>
              <a:gd name="connsiteX44" fmla="*/ 986510 w 1212300"/>
              <a:gd name="connsiteY44" fmla="*/ 992122 h 1209474"/>
              <a:gd name="connsiteX45" fmla="*/ 984130 w 1212300"/>
              <a:gd name="connsiteY45" fmla="*/ 994044 h 1209474"/>
              <a:gd name="connsiteX46" fmla="*/ 1015527 w 1212300"/>
              <a:gd name="connsiteY46" fmla="*/ 1052205 h 1209474"/>
              <a:gd name="connsiteX47" fmla="*/ 960571 w 1212300"/>
              <a:gd name="connsiteY47" fmla="*/ 1096915 h 1209474"/>
              <a:gd name="connsiteX48" fmla="*/ 909748 w 1212300"/>
              <a:gd name="connsiteY48" fmla="*/ 1054117 h 1209474"/>
              <a:gd name="connsiteX49" fmla="*/ 906487 w 1212300"/>
              <a:gd name="connsiteY49" fmla="*/ 1056751 h 1209474"/>
              <a:gd name="connsiteX50" fmla="*/ 864880 w 1212300"/>
              <a:gd name="connsiteY50" fmla="*/ 1080229 h 1209474"/>
              <a:gd name="connsiteX51" fmla="*/ 879731 w 1212300"/>
              <a:gd name="connsiteY51" fmla="*/ 1146075 h 1209474"/>
              <a:gd name="connsiteX52" fmla="*/ 814749 w 1212300"/>
              <a:gd name="connsiteY52" fmla="*/ 1174300 h 1209474"/>
              <a:gd name="connsiteX53" fmla="*/ 777013 w 1212300"/>
              <a:gd name="connsiteY53" fmla="*/ 1118870 h 1209474"/>
              <a:gd name="connsiteX54" fmla="*/ 765662 w 1212300"/>
              <a:gd name="connsiteY54" fmla="*/ 1123267 h 1209474"/>
              <a:gd name="connsiteX55" fmla="*/ 727130 w 1212300"/>
              <a:gd name="connsiteY55" fmla="*/ 1132005 h 1209474"/>
              <a:gd name="connsiteX56" fmla="*/ 723644 w 1212300"/>
              <a:gd name="connsiteY56" fmla="*/ 1199827 h 1209474"/>
              <a:gd name="connsiteX57" fmla="*/ 653457 w 1212300"/>
              <a:gd name="connsiteY57" fmla="*/ 1209474 h 1209474"/>
              <a:gd name="connsiteX58" fmla="*/ 631798 w 1212300"/>
              <a:gd name="connsiteY58" fmla="*/ 1145096 h 1209474"/>
              <a:gd name="connsiteX59" fmla="*/ 606150 w 1212300"/>
              <a:gd name="connsiteY59" fmla="*/ 1147005 h 1209474"/>
              <a:gd name="connsiteX60" fmla="*/ 580299 w 1212300"/>
              <a:gd name="connsiteY60" fmla="*/ 1145700 h 1209474"/>
              <a:gd name="connsiteX61" fmla="*/ 558843 w 1212300"/>
              <a:gd name="connsiteY61" fmla="*/ 1209474 h 1209474"/>
              <a:gd name="connsiteX62" fmla="*/ 488656 w 1212300"/>
              <a:gd name="connsiteY62" fmla="*/ 1199827 h 1209474"/>
              <a:gd name="connsiteX63" fmla="*/ 485224 w 1212300"/>
              <a:gd name="connsiteY63" fmla="*/ 1133066 h 1209474"/>
              <a:gd name="connsiteX64" fmla="*/ 444238 w 1212300"/>
              <a:gd name="connsiteY64" fmla="*/ 1122527 h 1209474"/>
              <a:gd name="connsiteX65" fmla="*/ 435252 w 1212300"/>
              <a:gd name="connsiteY65" fmla="*/ 1118923 h 1209474"/>
              <a:gd name="connsiteX66" fmla="*/ 397552 w 1212300"/>
              <a:gd name="connsiteY66" fmla="*/ 1174300 h 1209474"/>
              <a:gd name="connsiteX67" fmla="*/ 332570 w 1212300"/>
              <a:gd name="connsiteY67" fmla="*/ 1146075 h 1209474"/>
              <a:gd name="connsiteX68" fmla="*/ 347390 w 1212300"/>
              <a:gd name="connsiteY68" fmla="*/ 1080362 h 1209474"/>
              <a:gd name="connsiteX69" fmla="*/ 302981 w 1212300"/>
              <a:gd name="connsiteY69" fmla="*/ 1053756 h 1209474"/>
              <a:gd name="connsiteX70" fmla="*/ 251730 w 1212300"/>
              <a:gd name="connsiteY70" fmla="*/ 1096915 h 1209474"/>
              <a:gd name="connsiteX71" fmla="*/ 196773 w 1212300"/>
              <a:gd name="connsiteY71" fmla="*/ 1052205 h 1209474"/>
              <a:gd name="connsiteX72" fmla="*/ 228407 w 1212300"/>
              <a:gd name="connsiteY72" fmla="*/ 993606 h 1209474"/>
              <a:gd name="connsiteX73" fmla="*/ 196589 w 1212300"/>
              <a:gd name="connsiteY73" fmla="*/ 961310 h 1209474"/>
              <a:gd name="connsiteX74" fmla="*/ 192451 w 1212300"/>
              <a:gd name="connsiteY74" fmla="*/ 955662 h 1209474"/>
              <a:gd name="connsiteX75" fmla="*/ 132195 w 1212300"/>
              <a:gd name="connsiteY75" fmla="*/ 983058 h 1209474"/>
              <a:gd name="connsiteX76" fmla="*/ 91339 w 1212300"/>
              <a:gd name="connsiteY76" fmla="*/ 925178 h 1209474"/>
              <a:gd name="connsiteX77" fmla="*/ 137009 w 1212300"/>
              <a:gd name="connsiteY77" fmla="*/ 877908 h 1209474"/>
              <a:gd name="connsiteX78" fmla="*/ 113994 w 1212300"/>
              <a:gd name="connsiteY78" fmla="*/ 830929 h 1209474"/>
              <a:gd name="connsiteX79" fmla="*/ 47809 w 1212300"/>
              <a:gd name="connsiteY79" fmla="*/ 841171 h 1209474"/>
              <a:gd name="connsiteX80" fmla="*/ 24084 w 1212300"/>
              <a:gd name="connsiteY80" fmla="*/ 774415 h 1209474"/>
              <a:gd name="connsiteX81" fmla="*/ 81587 w 1212300"/>
              <a:gd name="connsiteY81" fmla="*/ 740768 h 1209474"/>
              <a:gd name="connsiteX82" fmla="*/ 70938 w 1212300"/>
              <a:gd name="connsiteY82" fmla="*/ 703091 h 1209474"/>
              <a:gd name="connsiteX83" fmla="*/ 69043 w 1212300"/>
              <a:gd name="connsiteY83" fmla="*/ 689500 h 1209474"/>
              <a:gd name="connsiteX84" fmla="*/ 4835 w 1212300"/>
              <a:gd name="connsiteY84" fmla="*/ 681780 h 1209474"/>
              <a:gd name="connsiteX85" fmla="*/ 0 w 1212300"/>
              <a:gd name="connsiteY85" fmla="*/ 611099 h 1209474"/>
              <a:gd name="connsiteX86" fmla="*/ 62033 w 1212300"/>
              <a:gd name="connsiteY86" fmla="*/ 594846 h 1209474"/>
              <a:gd name="connsiteX87" fmla="*/ 64142 w 1212300"/>
              <a:gd name="connsiteY87" fmla="*/ 550291 h 1209474"/>
              <a:gd name="connsiteX88" fmla="*/ 65806 w 1212300"/>
              <a:gd name="connsiteY88" fmla="*/ 541298 h 1209474"/>
              <a:gd name="connsiteX89" fmla="*/ 6456 w 1212300"/>
              <a:gd name="connsiteY89" fmla="*/ 516706 h 1209474"/>
              <a:gd name="connsiteX90" fmla="*/ 20870 w 1212300"/>
              <a:gd name="connsiteY90" fmla="*/ 447341 h 1209474"/>
              <a:gd name="connsiteX91" fmla="*/ 84476 w 1212300"/>
              <a:gd name="connsiteY91" fmla="*/ 448419 h 1209474"/>
              <a:gd name="connsiteX92" fmla="*/ 103307 w 1212300"/>
              <a:gd name="connsiteY92" fmla="*/ 398070 h 1209474"/>
              <a:gd name="connsiteX93" fmla="*/ 52555 w 1212300"/>
              <a:gd name="connsiteY93" fmla="*/ 358190 h 1209474"/>
              <a:gd name="connsiteX94" fmla="*/ 85149 w 1212300"/>
              <a:gd name="connsiteY94" fmla="*/ 295286 h 1209474"/>
              <a:gd name="connsiteX95" fmla="*/ 145210 w 1212300"/>
              <a:gd name="connsiteY95" fmla="*/ 313217 h 1209474"/>
              <a:gd name="connsiteX96" fmla="*/ 148057 w 1212300"/>
              <a:gd name="connsiteY96" fmla="*/ 308107 h 1209474"/>
              <a:gd name="connsiteX97" fmla="*/ 176724 w 1212300"/>
              <a:gd name="connsiteY97" fmla="*/ 268584 h 1209474"/>
              <a:gd name="connsiteX98" fmla="*/ 139711 w 1212300"/>
              <a:gd name="connsiteY98" fmla="*/ 217989 h 1209474"/>
              <a:gd name="connsiteX99" fmla="*/ 188068 w 1212300"/>
              <a:gd name="connsiteY99" fmla="*/ 166213 h 1209474"/>
              <a:gd name="connsiteX100" fmla="*/ 241027 w 1212300"/>
              <a:gd name="connsiteY100" fmla="*/ 199659 h 1209474"/>
              <a:gd name="connsiteX101" fmla="*/ 269262 w 1212300"/>
              <a:gd name="connsiteY101" fmla="*/ 174752 h 1209474"/>
              <a:gd name="connsiteX102" fmla="*/ 283412 w 1212300"/>
              <a:gd name="connsiteY102" fmla="*/ 165102 h 1209474"/>
              <a:gd name="connsiteX103" fmla="*/ 261461 w 1212300"/>
              <a:gd name="connsiteY103" fmla="*/ 106503 h 1209474"/>
              <a:gd name="connsiteX104" fmla="*/ 321994 w 1212300"/>
              <a:gd name="connsiteY104" fmla="*/ 69692 h 1209474"/>
              <a:gd name="connsiteX105" fmla="*/ 363991 w 1212300"/>
              <a:gd name="connsiteY105" fmla="*/ 116215 h 1209474"/>
              <a:gd name="connsiteX106" fmla="*/ 399902 w 1212300"/>
              <a:gd name="connsiteY106" fmla="*/ 98466 h 1209474"/>
              <a:gd name="connsiteX107" fmla="*/ 414057 w 1212300"/>
              <a:gd name="connsiteY107" fmla="*/ 93815 h 1209474"/>
              <a:gd name="connsiteX108" fmla="*/ 408775 w 1212300"/>
              <a:gd name="connsiteY108" fmla="*/ 31998 h 1209474"/>
              <a:gd name="connsiteX109" fmla="*/ 476994 w 1212300"/>
              <a:gd name="connsiteY109" fmla="*/ 12884 h 1209474"/>
              <a:gd name="connsiteX110" fmla="*/ 504807 w 1212300"/>
              <a:gd name="connsiteY110" fmla="*/ 68861 h 1209474"/>
              <a:gd name="connsiteX111" fmla="*/ 550480 w 1212300"/>
              <a:gd name="connsiteY111" fmla="*/ 60857 h 1209474"/>
              <a:gd name="connsiteX112" fmla="*/ 559236 w 1212300"/>
              <a:gd name="connsiteY112" fmla="*/ 60414 h 120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212300" h="1209474">
                <a:moveTo>
                  <a:pt x="606149" y="219778"/>
                </a:moveTo>
                <a:cubicBezTo>
                  <a:pt x="393542" y="219778"/>
                  <a:pt x="221190" y="392130"/>
                  <a:pt x="221190" y="604737"/>
                </a:cubicBezTo>
                <a:cubicBezTo>
                  <a:pt x="221190" y="817344"/>
                  <a:pt x="393542" y="989696"/>
                  <a:pt x="606149" y="989696"/>
                </a:cubicBezTo>
                <a:cubicBezTo>
                  <a:pt x="818756" y="989696"/>
                  <a:pt x="991108" y="817344"/>
                  <a:pt x="991108" y="604737"/>
                </a:cubicBezTo>
                <a:cubicBezTo>
                  <a:pt x="991108" y="392130"/>
                  <a:pt x="818756" y="219778"/>
                  <a:pt x="606149" y="219778"/>
                </a:cubicBezTo>
                <a:close/>
                <a:moveTo>
                  <a:pt x="570726" y="0"/>
                </a:moveTo>
                <a:lnTo>
                  <a:pt x="641573" y="0"/>
                </a:lnTo>
                <a:lnTo>
                  <a:pt x="653064" y="60414"/>
                </a:lnTo>
                <a:lnTo>
                  <a:pt x="661820" y="60857"/>
                </a:lnTo>
                <a:lnTo>
                  <a:pt x="707034" y="69786"/>
                </a:lnTo>
                <a:lnTo>
                  <a:pt x="735306" y="12884"/>
                </a:lnTo>
                <a:lnTo>
                  <a:pt x="803526" y="31998"/>
                </a:lnTo>
                <a:lnTo>
                  <a:pt x="798126" y="95198"/>
                </a:lnTo>
                <a:lnTo>
                  <a:pt x="848903" y="115557"/>
                </a:lnTo>
                <a:lnTo>
                  <a:pt x="890307" y="69692"/>
                </a:lnTo>
                <a:lnTo>
                  <a:pt x="950840" y="106503"/>
                </a:lnTo>
                <a:lnTo>
                  <a:pt x="928932" y="164987"/>
                </a:lnTo>
                <a:lnTo>
                  <a:pt x="971748" y="199360"/>
                </a:lnTo>
                <a:lnTo>
                  <a:pt x="1024233" y="166213"/>
                </a:lnTo>
                <a:lnTo>
                  <a:pt x="1072590" y="217989"/>
                </a:lnTo>
                <a:lnTo>
                  <a:pt x="1034905" y="269502"/>
                </a:lnTo>
                <a:lnTo>
                  <a:pt x="1047793" y="284006"/>
                </a:lnTo>
                <a:lnTo>
                  <a:pt x="1065896" y="313574"/>
                </a:lnTo>
                <a:lnTo>
                  <a:pt x="1127152" y="295286"/>
                </a:lnTo>
                <a:lnTo>
                  <a:pt x="1159745" y="358190"/>
                </a:lnTo>
                <a:lnTo>
                  <a:pt x="1109155" y="397943"/>
                </a:lnTo>
                <a:lnTo>
                  <a:pt x="1123476" y="432252"/>
                </a:lnTo>
                <a:lnTo>
                  <a:pt x="1127413" y="448425"/>
                </a:lnTo>
                <a:lnTo>
                  <a:pt x="1191430" y="447341"/>
                </a:lnTo>
                <a:lnTo>
                  <a:pt x="1205844" y="516706"/>
                </a:lnTo>
                <a:lnTo>
                  <a:pt x="1145770" y="541598"/>
                </a:lnTo>
                <a:lnTo>
                  <a:pt x="1150013" y="594780"/>
                </a:lnTo>
                <a:lnTo>
                  <a:pt x="1212300" y="611099"/>
                </a:lnTo>
                <a:lnTo>
                  <a:pt x="1207465" y="681780"/>
                </a:lnTo>
                <a:lnTo>
                  <a:pt x="1143038" y="689527"/>
                </a:lnTo>
                <a:lnTo>
                  <a:pt x="1139569" y="712257"/>
                </a:lnTo>
                <a:lnTo>
                  <a:pt x="1131043" y="740961"/>
                </a:lnTo>
                <a:lnTo>
                  <a:pt x="1188216" y="774415"/>
                </a:lnTo>
                <a:lnTo>
                  <a:pt x="1164491" y="841171"/>
                </a:lnTo>
                <a:lnTo>
                  <a:pt x="1098564" y="830969"/>
                </a:lnTo>
                <a:lnTo>
                  <a:pt x="1075268" y="877883"/>
                </a:lnTo>
                <a:lnTo>
                  <a:pt x="1120962" y="925178"/>
                </a:lnTo>
                <a:lnTo>
                  <a:pt x="1080106" y="983058"/>
                </a:lnTo>
                <a:lnTo>
                  <a:pt x="1019565" y="955533"/>
                </a:lnTo>
                <a:lnTo>
                  <a:pt x="986510" y="992122"/>
                </a:lnTo>
                <a:lnTo>
                  <a:pt x="984130" y="994044"/>
                </a:lnTo>
                <a:lnTo>
                  <a:pt x="1015527" y="1052205"/>
                </a:lnTo>
                <a:lnTo>
                  <a:pt x="960571" y="1096915"/>
                </a:lnTo>
                <a:lnTo>
                  <a:pt x="909748" y="1054117"/>
                </a:lnTo>
                <a:lnTo>
                  <a:pt x="906487" y="1056751"/>
                </a:lnTo>
                <a:lnTo>
                  <a:pt x="864880" y="1080229"/>
                </a:lnTo>
                <a:lnTo>
                  <a:pt x="879731" y="1146075"/>
                </a:lnTo>
                <a:lnTo>
                  <a:pt x="814749" y="1174300"/>
                </a:lnTo>
                <a:lnTo>
                  <a:pt x="777013" y="1118870"/>
                </a:lnTo>
                <a:lnTo>
                  <a:pt x="765662" y="1123267"/>
                </a:lnTo>
                <a:lnTo>
                  <a:pt x="727130" y="1132005"/>
                </a:lnTo>
                <a:lnTo>
                  <a:pt x="723644" y="1199827"/>
                </a:lnTo>
                <a:lnTo>
                  <a:pt x="653457" y="1209474"/>
                </a:lnTo>
                <a:lnTo>
                  <a:pt x="631798" y="1145096"/>
                </a:lnTo>
                <a:lnTo>
                  <a:pt x="606150" y="1147005"/>
                </a:lnTo>
                <a:lnTo>
                  <a:pt x="580299" y="1145700"/>
                </a:lnTo>
                <a:lnTo>
                  <a:pt x="558843" y="1209474"/>
                </a:lnTo>
                <a:lnTo>
                  <a:pt x="488656" y="1199827"/>
                </a:lnTo>
                <a:lnTo>
                  <a:pt x="485224" y="1133066"/>
                </a:lnTo>
                <a:lnTo>
                  <a:pt x="444238" y="1122527"/>
                </a:lnTo>
                <a:lnTo>
                  <a:pt x="435252" y="1118923"/>
                </a:lnTo>
                <a:lnTo>
                  <a:pt x="397552" y="1174300"/>
                </a:lnTo>
                <a:lnTo>
                  <a:pt x="332570" y="1146075"/>
                </a:lnTo>
                <a:lnTo>
                  <a:pt x="347390" y="1080362"/>
                </a:lnTo>
                <a:lnTo>
                  <a:pt x="302981" y="1053756"/>
                </a:lnTo>
                <a:lnTo>
                  <a:pt x="251730" y="1096915"/>
                </a:lnTo>
                <a:lnTo>
                  <a:pt x="196773" y="1052205"/>
                </a:lnTo>
                <a:lnTo>
                  <a:pt x="228407" y="993606"/>
                </a:lnTo>
                <a:lnTo>
                  <a:pt x="196589" y="961310"/>
                </a:lnTo>
                <a:lnTo>
                  <a:pt x="192451" y="955662"/>
                </a:lnTo>
                <a:lnTo>
                  <a:pt x="132195" y="983058"/>
                </a:lnTo>
                <a:lnTo>
                  <a:pt x="91339" y="925178"/>
                </a:lnTo>
                <a:lnTo>
                  <a:pt x="137009" y="877908"/>
                </a:lnTo>
                <a:lnTo>
                  <a:pt x="113994" y="830929"/>
                </a:lnTo>
                <a:lnTo>
                  <a:pt x="47809" y="841171"/>
                </a:lnTo>
                <a:lnTo>
                  <a:pt x="24084" y="774415"/>
                </a:lnTo>
                <a:lnTo>
                  <a:pt x="81587" y="740768"/>
                </a:lnTo>
                <a:lnTo>
                  <a:pt x="70938" y="703091"/>
                </a:lnTo>
                <a:lnTo>
                  <a:pt x="69043" y="689500"/>
                </a:lnTo>
                <a:lnTo>
                  <a:pt x="4835" y="681780"/>
                </a:lnTo>
                <a:lnTo>
                  <a:pt x="0" y="611099"/>
                </a:lnTo>
                <a:lnTo>
                  <a:pt x="62033" y="594846"/>
                </a:lnTo>
                <a:lnTo>
                  <a:pt x="64142" y="550291"/>
                </a:lnTo>
                <a:lnTo>
                  <a:pt x="65806" y="541298"/>
                </a:lnTo>
                <a:lnTo>
                  <a:pt x="6456" y="516706"/>
                </a:lnTo>
                <a:lnTo>
                  <a:pt x="20870" y="447341"/>
                </a:lnTo>
                <a:lnTo>
                  <a:pt x="84476" y="448419"/>
                </a:lnTo>
                <a:lnTo>
                  <a:pt x="103307" y="398070"/>
                </a:lnTo>
                <a:lnTo>
                  <a:pt x="52555" y="358190"/>
                </a:lnTo>
                <a:lnTo>
                  <a:pt x="85149" y="295286"/>
                </a:lnTo>
                <a:lnTo>
                  <a:pt x="145210" y="313217"/>
                </a:lnTo>
                <a:lnTo>
                  <a:pt x="148057" y="308107"/>
                </a:lnTo>
                <a:lnTo>
                  <a:pt x="176724" y="268584"/>
                </a:lnTo>
                <a:lnTo>
                  <a:pt x="139711" y="217989"/>
                </a:lnTo>
                <a:lnTo>
                  <a:pt x="188068" y="166213"/>
                </a:lnTo>
                <a:lnTo>
                  <a:pt x="241027" y="199659"/>
                </a:lnTo>
                <a:lnTo>
                  <a:pt x="269262" y="174752"/>
                </a:lnTo>
                <a:lnTo>
                  <a:pt x="283412" y="165102"/>
                </a:lnTo>
                <a:lnTo>
                  <a:pt x="261461" y="106503"/>
                </a:lnTo>
                <a:lnTo>
                  <a:pt x="321994" y="69692"/>
                </a:lnTo>
                <a:lnTo>
                  <a:pt x="363991" y="116215"/>
                </a:lnTo>
                <a:lnTo>
                  <a:pt x="399902" y="98466"/>
                </a:lnTo>
                <a:lnTo>
                  <a:pt x="414057" y="93815"/>
                </a:lnTo>
                <a:lnTo>
                  <a:pt x="408775" y="31998"/>
                </a:lnTo>
                <a:lnTo>
                  <a:pt x="476994" y="12884"/>
                </a:lnTo>
                <a:lnTo>
                  <a:pt x="504807" y="68861"/>
                </a:lnTo>
                <a:lnTo>
                  <a:pt x="550480" y="60857"/>
                </a:lnTo>
                <a:lnTo>
                  <a:pt x="559236" y="60414"/>
                </a:lnTo>
                <a:close/>
              </a:path>
            </a:pathLst>
          </a:custGeom>
          <a:gradFill flip="none" rotWithShape="1">
            <a:gsLst>
              <a:gs pos="100000">
                <a:srgbClr val="E0E0E0"/>
              </a:gs>
              <a:gs pos="0">
                <a:srgbClr val="F9F9F9"/>
              </a:gs>
            </a:gsLst>
            <a:lin ang="2700000" scaled="1"/>
            <a:tileRect/>
          </a:gradFill>
          <a:ln>
            <a:no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21" name="Freeform 5"/>
          <p:cNvSpPr/>
          <p:nvPr/>
        </p:nvSpPr>
        <p:spPr bwMode="auto">
          <a:xfrm rot="10800000">
            <a:off x="6016717" y="1318689"/>
            <a:ext cx="3600050" cy="319070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91440" tIns="45720" rIns="91440" bIns="45720" numCol="1" anchor="t" anchorCtr="0" compatLnSpc="1"/>
          <a:lstStyle/>
          <a:p>
            <a:endParaRPr lang="zh-CN" altLang="en-US" dirty="0">
              <a:solidFill>
                <a:prstClr val="black"/>
              </a:solidFill>
              <a:cs typeface="+mn-ea"/>
              <a:sym typeface="+mn-lt"/>
            </a:endParaRPr>
          </a:p>
        </p:txBody>
      </p:sp>
      <p:sp>
        <p:nvSpPr>
          <p:cNvPr id="22" name="TextBox 160"/>
          <p:cNvSpPr txBox="1"/>
          <p:nvPr/>
        </p:nvSpPr>
        <p:spPr>
          <a:xfrm>
            <a:off x="6450890" y="2213071"/>
            <a:ext cx="3783262" cy="1323439"/>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altLang="zh-CN" sz="8000" dirty="0">
                <a:solidFill>
                  <a:srgbClr val="FFC000"/>
                </a:solidFill>
                <a:cs typeface="+mn-ea"/>
                <a:sym typeface="+mn-lt"/>
              </a:rPr>
              <a:t>2</a:t>
            </a:r>
            <a:r>
              <a:rPr lang="en-US" altLang="zh-CN" sz="8000" dirty="0">
                <a:solidFill>
                  <a:schemeClr val="accent2"/>
                </a:solidFill>
                <a:cs typeface="+mn-ea"/>
                <a:sym typeface="+mn-lt"/>
              </a:rPr>
              <a:t>0</a:t>
            </a:r>
            <a:r>
              <a:rPr lang="en-US" altLang="zh-CN" sz="8000" dirty="0">
                <a:solidFill>
                  <a:schemeClr val="accent5"/>
                </a:solidFill>
                <a:cs typeface="+mn-ea"/>
                <a:sym typeface="+mn-lt"/>
              </a:rPr>
              <a:t>1</a:t>
            </a:r>
            <a:r>
              <a:rPr lang="en-US" altLang="zh-CN" sz="8000" dirty="0">
                <a:solidFill>
                  <a:schemeClr val="accent4"/>
                </a:solidFill>
                <a:cs typeface="+mn-ea"/>
                <a:sym typeface="+mn-lt"/>
              </a:rPr>
              <a:t>9</a:t>
            </a:r>
            <a:endParaRPr lang="zh-CN" altLang="en-US" sz="8000" dirty="0">
              <a:solidFill>
                <a:schemeClr val="accent4"/>
              </a:solidFill>
              <a:cs typeface="+mn-ea"/>
              <a:sym typeface="+mn-lt"/>
            </a:endParaRPr>
          </a:p>
        </p:txBody>
      </p:sp>
      <p:sp>
        <p:nvSpPr>
          <p:cNvPr id="23" name="TextBox 164"/>
          <p:cNvSpPr txBox="1"/>
          <p:nvPr/>
        </p:nvSpPr>
        <p:spPr>
          <a:xfrm>
            <a:off x="556895" y="3188335"/>
            <a:ext cx="5354955" cy="1106805"/>
          </a:xfrm>
          <a:prstGeom prst="rect">
            <a:avLst/>
          </a:prstGeom>
          <a:noFill/>
        </p:spPr>
        <p:txBody>
          <a:bodyPr wrap="square" rtlCol="0">
            <a:spAutoFit/>
          </a:bodyPr>
          <a:lstStyle/>
          <a:p>
            <a:r>
              <a:rPr lang="en-US" altLang="zh-CN" sz="6600" spc="-1000" dirty="0">
                <a:solidFill>
                  <a:srgbClr val="4BACC6"/>
                </a:solidFill>
                <a:effectLst>
                  <a:outerShdw blurRad="38100" dist="38100" dir="2700000" algn="tl">
                    <a:srgbClr val="000000">
                      <a:alpha val="43137"/>
                    </a:srgbClr>
                  </a:outerShdw>
                </a:effectLst>
                <a:cs typeface="+mn-ea"/>
                <a:sym typeface="+mn-lt"/>
              </a:rPr>
              <a:t>The End      </a:t>
            </a:r>
            <a:r>
              <a:rPr lang="zh-CN" altLang="en-US" sz="6600" spc="-1000" dirty="0">
                <a:solidFill>
                  <a:srgbClr val="4BACC6"/>
                </a:solidFill>
                <a:effectLst>
                  <a:outerShdw blurRad="38100" dist="38100" dir="2700000" algn="tl">
                    <a:srgbClr val="000000">
                      <a:alpha val="43137"/>
                    </a:srgbClr>
                  </a:outerShdw>
                </a:effectLst>
                <a:cs typeface="+mn-ea"/>
                <a:sym typeface="+mn-lt"/>
              </a:rPr>
              <a:t>谢谢大家</a:t>
            </a:r>
            <a:endParaRPr lang="zh-CN" altLang="en-US" sz="6600" spc="-1000" dirty="0">
              <a:solidFill>
                <a:srgbClr val="4BACC6"/>
              </a:solidFill>
              <a:effectLst>
                <a:outerShdw blurRad="38100" dist="38100" dir="2700000" algn="tl">
                  <a:srgbClr val="000000">
                    <a:alpha val="43137"/>
                  </a:srgbClr>
                </a:outerShdw>
              </a:effectLst>
              <a:cs typeface="+mn-ea"/>
              <a:sym typeface="+mn-lt"/>
            </a:endParaRPr>
          </a:p>
        </p:txBody>
      </p:sp>
      <p:grpSp>
        <p:nvGrpSpPr>
          <p:cNvPr id="25" name="组合 24"/>
          <p:cNvGrpSpPr/>
          <p:nvPr/>
        </p:nvGrpSpPr>
        <p:grpSpPr>
          <a:xfrm>
            <a:off x="5861687" y="984852"/>
            <a:ext cx="618653" cy="618653"/>
            <a:chOff x="2508643" y="3155719"/>
            <a:chExt cx="2161075" cy="2161075"/>
          </a:xfrm>
        </p:grpSpPr>
        <p:sp>
          <p:nvSpPr>
            <p:cNvPr id="26" name="任意多边形 7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397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27" name="椭圆 26"/>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8" name="Freeform 5"/>
          <p:cNvSpPr/>
          <p:nvPr/>
        </p:nvSpPr>
        <p:spPr bwMode="auto">
          <a:xfrm>
            <a:off x="9112716" y="1109447"/>
            <a:ext cx="455245" cy="403481"/>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2700">
            <a:gradFill flip="none" rotWithShape="1">
              <a:gsLst>
                <a:gs pos="0">
                  <a:schemeClr val="bg1"/>
                </a:gs>
                <a:gs pos="100000">
                  <a:schemeClr val="bg1">
                    <a:lumMod val="85000"/>
                  </a:schemeClr>
                </a:gs>
              </a:gsLst>
              <a:lin ang="2700000" scaled="1"/>
              <a:tileRect/>
            </a:gradFill>
          </a:ln>
          <a:effectLst>
            <a:outerShdw blurRad="101600" dist="508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29" name="Freeform 5"/>
          <p:cNvSpPr/>
          <p:nvPr/>
        </p:nvSpPr>
        <p:spPr bwMode="auto">
          <a:xfrm>
            <a:off x="5971605" y="2069530"/>
            <a:ext cx="296984" cy="26321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a:gsLst>
              <a:gs pos="100000">
                <a:schemeClr val="bg1"/>
              </a:gs>
              <a:gs pos="0">
                <a:schemeClr val="bg1">
                  <a:lumMod val="85000"/>
                </a:schemeClr>
              </a:gs>
            </a:gsLst>
            <a:lin ang="2700000" scaled="1"/>
          </a:gradFill>
          <a:ln w="12700">
            <a:gradFill flip="none" rotWithShape="1">
              <a:gsLst>
                <a:gs pos="0">
                  <a:schemeClr val="bg1"/>
                </a:gs>
                <a:gs pos="100000">
                  <a:schemeClr val="bg1">
                    <a:lumMod val="85000"/>
                  </a:schemeClr>
                </a:gs>
              </a:gsLst>
              <a:lin ang="2700000" scaled="1"/>
              <a:tileRect/>
            </a:gradFill>
          </a:ln>
          <a:effectLst>
            <a:outerShdw blurRad="101600" dist="50800" dir="2700000" algn="tl" rotWithShape="0">
              <a:prstClr val="black">
                <a:alpha val="30000"/>
              </a:prstClr>
            </a:outerShdw>
            <a:softEdge rad="0"/>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30" name="TextBox 235"/>
          <p:cNvSpPr txBox="1"/>
          <p:nvPr/>
        </p:nvSpPr>
        <p:spPr>
          <a:xfrm>
            <a:off x="713003" y="5400327"/>
            <a:ext cx="2166088" cy="583565"/>
          </a:xfrm>
          <a:prstGeom prst="rect">
            <a:avLst/>
          </a:prstGeom>
          <a:noFill/>
        </p:spPr>
        <p:txBody>
          <a:bodyPr wrap="square" rtlCol="0">
            <a:spAutoFit/>
          </a:bodyPr>
          <a:lstStyle/>
          <a:p>
            <a:r>
              <a:rPr lang="zh-CN" altLang="en-US" sz="1600" spc="-300" dirty="0">
                <a:solidFill>
                  <a:schemeClr val="bg1">
                    <a:lumMod val="50000"/>
                  </a:schemeClr>
                </a:solidFill>
                <a:cs typeface="+mn-ea"/>
                <a:sym typeface="+mn-lt"/>
              </a:rPr>
              <a:t>汇报人：王振森</a:t>
            </a:r>
            <a:endParaRPr lang="en-US" altLang="zh-CN" sz="1600" spc="-300" dirty="0">
              <a:solidFill>
                <a:schemeClr val="bg1">
                  <a:lumMod val="50000"/>
                </a:schemeClr>
              </a:solidFill>
              <a:cs typeface="+mn-ea"/>
              <a:sym typeface="+mn-lt"/>
            </a:endParaRPr>
          </a:p>
          <a:p>
            <a:r>
              <a:rPr lang="zh-CN" altLang="en-US" sz="1600" spc="-300" dirty="0">
                <a:solidFill>
                  <a:schemeClr val="bg1">
                    <a:lumMod val="50000"/>
                  </a:schemeClr>
                </a:solidFill>
                <a:cs typeface="+mn-ea"/>
                <a:sym typeface="+mn-lt"/>
              </a:rPr>
              <a:t>时间：</a:t>
            </a:r>
            <a:r>
              <a:rPr lang="en-US" altLang="zh-CN" sz="1600" spc="-300" dirty="0">
                <a:solidFill>
                  <a:schemeClr val="bg1">
                    <a:lumMod val="50000"/>
                  </a:schemeClr>
                </a:solidFill>
                <a:latin typeface="微软雅黑" panose="020B0503020204020204" charset="-122"/>
                <a:ea typeface="微软雅黑" panose="020B0503020204020204" charset="-122"/>
                <a:cs typeface="+mn-ea"/>
                <a:sym typeface="+mn-lt"/>
              </a:rPr>
              <a:t>2 0 1 9 . 9 .1 8</a:t>
            </a:r>
            <a:endParaRPr lang="en-US" altLang="zh-CN" sz="1600" spc="-300" dirty="0">
              <a:solidFill>
                <a:schemeClr val="bg1">
                  <a:lumMod val="50000"/>
                </a:schemeClr>
              </a:solidFill>
              <a:latin typeface="微软雅黑" panose="020B0503020204020204" charset="-122"/>
              <a:ea typeface="微软雅黑" panose="020B0503020204020204" charset="-122"/>
              <a:cs typeface="+mn-ea"/>
              <a:sym typeface="+mn-lt"/>
            </a:endParaRPr>
          </a:p>
        </p:txBody>
      </p:sp>
      <p:sp>
        <p:nvSpPr>
          <p:cNvPr id="37" name="文本框 36"/>
          <p:cNvSpPr txBox="1"/>
          <p:nvPr/>
        </p:nvSpPr>
        <p:spPr>
          <a:xfrm>
            <a:off x="685167" y="3993405"/>
            <a:ext cx="4199594" cy="30162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200" dirty="0">
                <a:solidFill>
                  <a:schemeClr val="bg1">
                    <a:lumMod val="50000"/>
                  </a:schemeClr>
                </a:solidFill>
                <a:cs typeface="+mn-ea"/>
                <a:sym typeface="+mn-lt"/>
              </a:rPr>
              <a:t>=</a:t>
            </a:r>
            <a:endParaRPr lang="en-US" altLang="zh-CN" sz="1200" dirty="0">
              <a:solidFill>
                <a:schemeClr val="bg1">
                  <a:lumMod val="50000"/>
                </a:schemeClr>
              </a:solidFill>
              <a:cs typeface="+mn-ea"/>
              <a:sym typeface="+mn-lt"/>
            </a:endParaRPr>
          </a:p>
        </p:txBody>
      </p:sp>
    </p:spTree>
  </p:cSld>
  <p:clrMapOvr>
    <a:masterClrMapping/>
  </p:clrMapOvr>
  <p:transition spd="slow" advClick="0" advTm="3000">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3597945" y="3897581"/>
            <a:ext cx="618653" cy="618653"/>
            <a:chOff x="2508643" y="3155719"/>
            <a:chExt cx="2161075" cy="2161075"/>
          </a:xfrm>
        </p:grpSpPr>
        <p:sp>
          <p:nvSpPr>
            <p:cNvPr id="33" name="任意多边形 7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397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4" name="椭圆 33"/>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9" name="组合 28"/>
          <p:cNvGrpSpPr/>
          <p:nvPr/>
        </p:nvGrpSpPr>
        <p:grpSpPr>
          <a:xfrm>
            <a:off x="3907272" y="1381938"/>
            <a:ext cx="1058142" cy="1058141"/>
            <a:chOff x="2508643" y="3155719"/>
            <a:chExt cx="2161075" cy="2161075"/>
          </a:xfrm>
        </p:grpSpPr>
        <p:sp>
          <p:nvSpPr>
            <p:cNvPr id="30" name="任意多边形 6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905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31" name="椭圆 30"/>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7" name="Freeform 31"/>
          <p:cNvSpPr/>
          <p:nvPr/>
        </p:nvSpPr>
        <p:spPr bwMode="auto">
          <a:xfrm>
            <a:off x="4338153" y="1979416"/>
            <a:ext cx="7183921" cy="2526503"/>
          </a:xfrm>
          <a:custGeom>
            <a:avLst/>
            <a:gdLst>
              <a:gd name="T0" fmla="*/ 382 w 464"/>
              <a:gd name="T1" fmla="*/ 288 h 288"/>
              <a:gd name="T2" fmla="*/ 0 w 464"/>
              <a:gd name="T3" fmla="*/ 288 h 288"/>
              <a:gd name="T4" fmla="*/ 0 w 464"/>
              <a:gd name="T5" fmla="*/ 0 h 288"/>
              <a:gd name="T6" fmla="*/ 382 w 464"/>
              <a:gd name="T7" fmla="*/ 0 h 288"/>
              <a:gd name="T8" fmla="*/ 464 w 464"/>
              <a:gd name="T9" fmla="*/ 82 h 288"/>
              <a:gd name="T10" fmla="*/ 464 w 464"/>
              <a:gd name="T11" fmla="*/ 206 h 288"/>
              <a:gd name="T12" fmla="*/ 382 w 464"/>
              <a:gd name="T13" fmla="*/ 288 h 288"/>
            </a:gdLst>
            <a:ahLst/>
            <a:cxnLst>
              <a:cxn ang="0">
                <a:pos x="T0" y="T1"/>
              </a:cxn>
              <a:cxn ang="0">
                <a:pos x="T2" y="T3"/>
              </a:cxn>
              <a:cxn ang="0">
                <a:pos x="T4" y="T5"/>
              </a:cxn>
              <a:cxn ang="0">
                <a:pos x="T6" y="T7"/>
              </a:cxn>
              <a:cxn ang="0">
                <a:pos x="T8" y="T9"/>
              </a:cxn>
              <a:cxn ang="0">
                <a:pos x="T10" y="T11"/>
              </a:cxn>
              <a:cxn ang="0">
                <a:pos x="T12" y="T13"/>
              </a:cxn>
            </a:cxnLst>
            <a:rect l="0" t="0" r="r" b="b"/>
            <a:pathLst>
              <a:path w="464" h="288">
                <a:moveTo>
                  <a:pt x="382" y="288"/>
                </a:moveTo>
                <a:cubicBezTo>
                  <a:pt x="0" y="288"/>
                  <a:pt x="0" y="288"/>
                  <a:pt x="0" y="288"/>
                </a:cubicBezTo>
                <a:cubicBezTo>
                  <a:pt x="0" y="0"/>
                  <a:pt x="0" y="0"/>
                  <a:pt x="0" y="0"/>
                </a:cubicBezTo>
                <a:cubicBezTo>
                  <a:pt x="382" y="0"/>
                  <a:pt x="382" y="0"/>
                  <a:pt x="382" y="0"/>
                </a:cubicBezTo>
                <a:cubicBezTo>
                  <a:pt x="428" y="0"/>
                  <a:pt x="464" y="37"/>
                  <a:pt x="464" y="82"/>
                </a:cubicBezTo>
                <a:cubicBezTo>
                  <a:pt x="464" y="206"/>
                  <a:pt x="464" y="206"/>
                  <a:pt x="464" y="206"/>
                </a:cubicBezTo>
                <a:cubicBezTo>
                  <a:pt x="464" y="251"/>
                  <a:pt x="428" y="288"/>
                  <a:pt x="382" y="288"/>
                </a:cubicBez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2" name="TextBox 1"/>
          <p:cNvSpPr txBox="1"/>
          <p:nvPr/>
        </p:nvSpPr>
        <p:spPr>
          <a:xfrm>
            <a:off x="6236776" y="2766363"/>
            <a:ext cx="2634615" cy="1075055"/>
          </a:xfrm>
          <a:prstGeom prst="rect">
            <a:avLst/>
          </a:prstGeom>
          <a:noFill/>
        </p:spPr>
        <p:txBody>
          <a:bodyPr wrap="none" lIns="91438" tIns="45719" rIns="91438" bIns="45719" rtlCol="0">
            <a:spAutoFit/>
          </a:bodyPr>
          <a:lstStyle/>
          <a:p>
            <a:pPr marL="0" lvl="1"/>
            <a:r>
              <a:rPr lang="zh-CN" altLang="en-US" sz="1500" b="1" dirty="0">
                <a:solidFill>
                  <a:schemeClr val="accent5"/>
                </a:solidFill>
                <a:cs typeface="+mn-ea"/>
                <a:sym typeface="+mn-lt"/>
              </a:rPr>
              <a:t> </a:t>
            </a:r>
            <a:r>
              <a:rPr lang="zh-CN" altLang="en-US" sz="2800" b="1" dirty="0">
                <a:solidFill>
                  <a:schemeClr val="accent5"/>
                </a:solidFill>
                <a:cs typeface="+mn-ea"/>
                <a:sym typeface="+mn-lt"/>
              </a:rPr>
              <a:t>第一部分</a:t>
            </a:r>
            <a:endParaRPr lang="en-US" altLang="zh-CN" sz="2800" b="1" dirty="0">
              <a:solidFill>
                <a:schemeClr val="accent5"/>
              </a:solidFill>
              <a:cs typeface="+mn-ea"/>
              <a:sym typeface="+mn-lt"/>
            </a:endParaRPr>
          </a:p>
          <a:p>
            <a:pPr marL="0" lvl="1" algn="ctr"/>
            <a:r>
              <a:rPr lang="zh-CN" altLang="en-US" sz="3600" b="1" dirty="0">
                <a:solidFill>
                  <a:schemeClr val="accent5"/>
                </a:solidFill>
                <a:cs typeface="+mn-ea"/>
                <a:sym typeface="+mn-lt"/>
              </a:rPr>
              <a:t>成员介绍</a:t>
            </a:r>
            <a:endParaRPr lang="zh-CN" altLang="en-US" sz="3600" b="1" dirty="0">
              <a:solidFill>
                <a:schemeClr val="accent5"/>
              </a:solidFill>
              <a:cs typeface="+mn-ea"/>
              <a:sym typeface="+mn-lt"/>
            </a:endParaRPr>
          </a:p>
        </p:txBody>
      </p:sp>
      <p:sp>
        <p:nvSpPr>
          <p:cNvPr id="46" name="Freeform 5"/>
          <p:cNvSpPr/>
          <p:nvPr/>
        </p:nvSpPr>
        <p:spPr bwMode="auto">
          <a:xfrm rot="10800000">
            <a:off x="245540" y="3106950"/>
            <a:ext cx="300436" cy="266275"/>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47" name="Freeform 5"/>
          <p:cNvSpPr/>
          <p:nvPr/>
        </p:nvSpPr>
        <p:spPr bwMode="auto">
          <a:xfrm rot="10800000">
            <a:off x="2198044" y="2699406"/>
            <a:ext cx="459829" cy="40754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gs>
              <a:gs pos="60000">
                <a:srgbClr val="ECECEC"/>
              </a:gs>
              <a:gs pos="100000">
                <a:srgbClr val="D1D1D1"/>
              </a:gs>
            </a:gsLst>
            <a:lin ang="2700000" scaled="1"/>
            <a:tileRect/>
          </a:gradFill>
          <a:ln w="25400">
            <a:gradFill flip="none" rotWithShape="1">
              <a:gsLst>
                <a:gs pos="29000">
                  <a:srgbClr val="E0E0E0"/>
                </a:gs>
                <a:gs pos="0">
                  <a:srgbClr val="999999"/>
                </a:gs>
                <a:gs pos="83000">
                  <a:schemeClr val="bg1"/>
                </a:gs>
              </a:gsLst>
              <a:lin ang="2700000" scaled="1"/>
              <a:tileRect/>
            </a:gradFill>
          </a:ln>
          <a:effectLst>
            <a:outerShdw blurRad="254000" dist="114300" dir="2700000" algn="tl" rotWithShape="0">
              <a:prstClr val="black">
                <a:alpha val="25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nvGrpSpPr>
          <p:cNvPr id="3" name="组合 2"/>
          <p:cNvGrpSpPr/>
          <p:nvPr/>
        </p:nvGrpSpPr>
        <p:grpSpPr>
          <a:xfrm>
            <a:off x="3664287" y="1911009"/>
            <a:ext cx="1466194" cy="2661037"/>
            <a:chOff x="3003721" y="2452014"/>
            <a:chExt cx="1020763" cy="1852612"/>
          </a:xfrm>
        </p:grpSpPr>
        <p:sp>
          <p:nvSpPr>
            <p:cNvPr id="24" name="Freeform 32"/>
            <p:cNvSpPr/>
            <p:nvPr/>
          </p:nvSpPr>
          <p:spPr bwMode="auto">
            <a:xfrm>
              <a:off x="3049759" y="2499639"/>
              <a:ext cx="933450" cy="1758950"/>
            </a:xfrm>
            <a:custGeom>
              <a:avLst/>
              <a:gdLst>
                <a:gd name="T0" fmla="*/ 179 w 588"/>
                <a:gd name="T1" fmla="*/ 1108 h 1108"/>
                <a:gd name="T2" fmla="*/ 179 w 588"/>
                <a:gd name="T3" fmla="*/ 323 h 1108"/>
                <a:gd name="T4" fmla="*/ 0 w 588"/>
                <a:gd name="T5" fmla="*/ 323 h 1108"/>
                <a:gd name="T6" fmla="*/ 0 w 588"/>
                <a:gd name="T7" fmla="*/ 0 h 1108"/>
                <a:gd name="T8" fmla="*/ 588 w 588"/>
                <a:gd name="T9" fmla="*/ 0 h 1108"/>
                <a:gd name="T10" fmla="*/ 588 w 588"/>
                <a:gd name="T11" fmla="*/ 1108 h 1108"/>
                <a:gd name="T12" fmla="*/ 179 w 588"/>
                <a:gd name="T13" fmla="*/ 1108 h 1108"/>
              </a:gdLst>
              <a:ahLst/>
              <a:cxnLst>
                <a:cxn ang="0">
                  <a:pos x="T0" y="T1"/>
                </a:cxn>
                <a:cxn ang="0">
                  <a:pos x="T2" y="T3"/>
                </a:cxn>
                <a:cxn ang="0">
                  <a:pos x="T4" y="T5"/>
                </a:cxn>
                <a:cxn ang="0">
                  <a:pos x="T6" y="T7"/>
                </a:cxn>
                <a:cxn ang="0">
                  <a:pos x="T8" y="T9"/>
                </a:cxn>
                <a:cxn ang="0">
                  <a:pos x="T10" y="T11"/>
                </a:cxn>
                <a:cxn ang="0">
                  <a:pos x="T12" y="T13"/>
                </a:cxn>
              </a:cxnLst>
              <a:rect l="0" t="0" r="r" b="b"/>
              <a:pathLst>
                <a:path w="588" h="1108">
                  <a:moveTo>
                    <a:pt x="179" y="1108"/>
                  </a:moveTo>
                  <a:lnTo>
                    <a:pt x="179" y="323"/>
                  </a:lnTo>
                  <a:lnTo>
                    <a:pt x="0" y="323"/>
                  </a:lnTo>
                  <a:lnTo>
                    <a:pt x="0" y="0"/>
                  </a:lnTo>
                  <a:lnTo>
                    <a:pt x="588" y="0"/>
                  </a:lnTo>
                  <a:lnTo>
                    <a:pt x="588" y="1108"/>
                  </a:lnTo>
                  <a:lnTo>
                    <a:pt x="179" y="1108"/>
                  </a:lnTo>
                  <a:close/>
                </a:path>
              </a:pathLst>
            </a:custGeom>
            <a:solidFill>
              <a:srgbClr val="4BACC6"/>
            </a:soli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25" name="Freeform 33"/>
            <p:cNvSpPr>
              <a:spLocks noEditPoints="1"/>
            </p:cNvSpPr>
            <p:nvPr/>
          </p:nvSpPr>
          <p:spPr bwMode="auto">
            <a:xfrm>
              <a:off x="3003721" y="245201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close/>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6" name="Freeform 34"/>
            <p:cNvSpPr>
              <a:spLocks noEditPoints="1"/>
            </p:cNvSpPr>
            <p:nvPr/>
          </p:nvSpPr>
          <p:spPr bwMode="auto">
            <a:xfrm>
              <a:off x="3003721" y="245201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nvGrpSpPr>
          <p:cNvPr id="45" name="组合 44"/>
          <p:cNvGrpSpPr/>
          <p:nvPr/>
        </p:nvGrpSpPr>
        <p:grpSpPr>
          <a:xfrm>
            <a:off x="1448091" y="3948208"/>
            <a:ext cx="379881" cy="379881"/>
            <a:chOff x="2508643" y="3155719"/>
            <a:chExt cx="2161075" cy="2161075"/>
          </a:xfrm>
        </p:grpSpPr>
        <p:sp>
          <p:nvSpPr>
            <p:cNvPr id="48" name="任意多边形 76"/>
            <p:cNvSpPr/>
            <p:nvPr/>
          </p:nvSpPr>
          <p:spPr>
            <a:xfrm>
              <a:off x="2508643" y="3155719"/>
              <a:ext cx="2161075" cy="2161075"/>
            </a:xfrm>
            <a:custGeom>
              <a:avLst/>
              <a:gdLst>
                <a:gd name="connsiteX0" fmla="*/ 1589098 w 3178196"/>
                <a:gd name="connsiteY0" fmla="*/ 425696 h 3178196"/>
                <a:gd name="connsiteX1" fmla="*/ 425696 w 3178196"/>
                <a:gd name="connsiteY1" fmla="*/ 1589098 h 3178196"/>
                <a:gd name="connsiteX2" fmla="*/ 1589098 w 3178196"/>
                <a:gd name="connsiteY2" fmla="*/ 2752500 h 3178196"/>
                <a:gd name="connsiteX3" fmla="*/ 2752500 w 3178196"/>
                <a:gd name="connsiteY3" fmla="*/ 1589098 h 3178196"/>
                <a:gd name="connsiteX4" fmla="*/ 1589098 w 3178196"/>
                <a:gd name="connsiteY4" fmla="*/ 425696 h 3178196"/>
                <a:gd name="connsiteX5" fmla="*/ 1408737 w 3178196"/>
                <a:gd name="connsiteY5" fmla="*/ 0 h 3178196"/>
                <a:gd name="connsiteX6" fmla="*/ 1769461 w 3178196"/>
                <a:gd name="connsiteY6" fmla="*/ 0 h 3178196"/>
                <a:gd name="connsiteX7" fmla="*/ 1839795 w 3178196"/>
                <a:gd name="connsiteY7" fmla="*/ 328139 h 3178196"/>
                <a:gd name="connsiteX8" fmla="*/ 1856789 w 3178196"/>
                <a:gd name="connsiteY8" fmla="*/ 330732 h 3178196"/>
                <a:gd name="connsiteX9" fmla="*/ 2000849 w 3178196"/>
                <a:gd name="connsiteY9" fmla="*/ 373520 h 3178196"/>
                <a:gd name="connsiteX10" fmla="*/ 2227451 w 3178196"/>
                <a:gd name="connsiteY10" fmla="*/ 122720 h 3178196"/>
                <a:gd name="connsiteX11" fmla="*/ 2539846 w 3178196"/>
                <a:gd name="connsiteY11" fmla="*/ 303080 h 3178196"/>
                <a:gd name="connsiteX12" fmla="*/ 2439451 w 3178196"/>
                <a:gd name="connsiteY12" fmla="*/ 613872 h 3178196"/>
                <a:gd name="connsiteX13" fmla="*/ 2458340 w 3178196"/>
                <a:gd name="connsiteY13" fmla="*/ 627645 h 3178196"/>
                <a:gd name="connsiteX14" fmla="*/ 2558787 w 3178196"/>
                <a:gd name="connsiteY14" fmla="*/ 724273 h 3178196"/>
                <a:gd name="connsiteX15" fmla="*/ 2569563 w 3178196"/>
                <a:gd name="connsiteY15" fmla="*/ 737054 h 3178196"/>
                <a:gd name="connsiteX16" fmla="*/ 2875118 w 3178196"/>
                <a:gd name="connsiteY16" fmla="*/ 638354 h 3178196"/>
                <a:gd name="connsiteX17" fmla="*/ 3055480 w 3178196"/>
                <a:gd name="connsiteY17" fmla="*/ 950748 h 3178196"/>
                <a:gd name="connsiteX18" fmla="*/ 2827830 w 3178196"/>
                <a:gd name="connsiteY18" fmla="*/ 1156432 h 3178196"/>
                <a:gd name="connsiteX19" fmla="*/ 2846251 w 3178196"/>
                <a:gd name="connsiteY19" fmla="*/ 1202137 h 3178196"/>
                <a:gd name="connsiteX20" fmla="*/ 2882440 w 3178196"/>
                <a:gd name="connsiteY20" fmla="*/ 1345342 h 3178196"/>
                <a:gd name="connsiteX21" fmla="*/ 3178196 w 3178196"/>
                <a:gd name="connsiteY21" fmla="*/ 1408739 h 3178196"/>
                <a:gd name="connsiteX22" fmla="*/ 3178196 w 3178196"/>
                <a:gd name="connsiteY22" fmla="*/ 1769460 h 3178196"/>
                <a:gd name="connsiteX23" fmla="*/ 2901180 w 3178196"/>
                <a:gd name="connsiteY23" fmla="*/ 1828838 h 3178196"/>
                <a:gd name="connsiteX24" fmla="*/ 2890366 w 3178196"/>
                <a:gd name="connsiteY24" fmla="*/ 1899689 h 3178196"/>
                <a:gd name="connsiteX25" fmla="*/ 2862393 w 3178196"/>
                <a:gd name="connsiteY25" fmla="*/ 2011345 h 3178196"/>
                <a:gd name="connsiteX26" fmla="*/ 2851433 w 3178196"/>
                <a:gd name="connsiteY26" fmla="*/ 2043093 h 3178196"/>
                <a:gd name="connsiteX27" fmla="*/ 3055480 w 3178196"/>
                <a:gd name="connsiteY27" fmla="*/ 2227452 h 3178196"/>
                <a:gd name="connsiteX28" fmla="*/ 2875118 w 3178196"/>
                <a:gd name="connsiteY28" fmla="*/ 2539844 h 3178196"/>
                <a:gd name="connsiteX29" fmla="*/ 2624366 w 3178196"/>
                <a:gd name="connsiteY29" fmla="*/ 2458846 h 3178196"/>
                <a:gd name="connsiteX30" fmla="*/ 2593452 w 3178196"/>
                <a:gd name="connsiteY30" fmla="*/ 2501242 h 3178196"/>
                <a:gd name="connsiteX31" fmla="*/ 2496828 w 3178196"/>
                <a:gd name="connsiteY31" fmla="*/ 2601689 h 3178196"/>
                <a:gd name="connsiteX32" fmla="*/ 2461217 w 3178196"/>
                <a:gd name="connsiteY32" fmla="*/ 2631705 h 3178196"/>
                <a:gd name="connsiteX33" fmla="*/ 2539846 w 3178196"/>
                <a:gd name="connsiteY33" fmla="*/ 2875117 h 3178196"/>
                <a:gd name="connsiteX34" fmla="*/ 2227451 w 3178196"/>
                <a:gd name="connsiteY34" fmla="*/ 3055478 h 3178196"/>
                <a:gd name="connsiteX35" fmla="*/ 2061632 w 3178196"/>
                <a:gd name="connsiteY35" fmla="*/ 2871954 h 3178196"/>
                <a:gd name="connsiteX36" fmla="*/ 2018961 w 3178196"/>
                <a:gd name="connsiteY36" fmla="*/ 2889155 h 3178196"/>
                <a:gd name="connsiteX37" fmla="*/ 1820676 w 3178196"/>
                <a:gd name="connsiteY37" fmla="*/ 2939260 h 3178196"/>
                <a:gd name="connsiteX38" fmla="*/ 1769461 w 3178196"/>
                <a:gd name="connsiteY38" fmla="*/ 3178196 h 3178196"/>
                <a:gd name="connsiteX39" fmla="*/ 1408737 w 3178196"/>
                <a:gd name="connsiteY39" fmla="*/ 3178196 h 3178196"/>
                <a:gd name="connsiteX40" fmla="*/ 1357415 w 3178196"/>
                <a:gd name="connsiteY40" fmla="*/ 2938761 h 3178196"/>
                <a:gd name="connsiteX41" fmla="*/ 1321409 w 3178196"/>
                <a:gd name="connsiteY41" fmla="*/ 2933267 h 3178196"/>
                <a:gd name="connsiteX42" fmla="*/ 1116228 w 3178196"/>
                <a:gd name="connsiteY42" fmla="*/ 2872328 h 3178196"/>
                <a:gd name="connsiteX43" fmla="*/ 950747 w 3178196"/>
                <a:gd name="connsiteY43" fmla="*/ 3055478 h 3178196"/>
                <a:gd name="connsiteX44" fmla="*/ 638354 w 3178196"/>
                <a:gd name="connsiteY44" fmla="*/ 2875117 h 3178196"/>
                <a:gd name="connsiteX45" fmla="*/ 716567 w 3178196"/>
                <a:gd name="connsiteY45" fmla="*/ 2632987 h 3178196"/>
                <a:gd name="connsiteX46" fmla="*/ 564155 w 3178196"/>
                <a:gd name="connsiteY46" fmla="*/ 2476891 h 3178196"/>
                <a:gd name="connsiteX47" fmla="*/ 552049 w 3178196"/>
                <a:gd name="connsiteY47" fmla="*/ 2459421 h 3178196"/>
                <a:gd name="connsiteX48" fmla="*/ 303082 w 3178196"/>
                <a:gd name="connsiteY48" fmla="*/ 2539844 h 3178196"/>
                <a:gd name="connsiteX49" fmla="*/ 122720 w 3178196"/>
                <a:gd name="connsiteY49" fmla="*/ 2227452 h 3178196"/>
                <a:gd name="connsiteX50" fmla="*/ 326913 w 3178196"/>
                <a:gd name="connsiteY50" fmla="*/ 2042960 h 3178196"/>
                <a:gd name="connsiteX51" fmla="*/ 306855 w 3178196"/>
                <a:gd name="connsiteY51" fmla="*/ 1979828 h 3178196"/>
                <a:gd name="connsiteX52" fmla="*/ 276470 w 3178196"/>
                <a:gd name="connsiteY52" fmla="*/ 1828721 h 3178196"/>
                <a:gd name="connsiteX53" fmla="*/ 0 w 3178196"/>
                <a:gd name="connsiteY53" fmla="*/ 1769460 h 3178196"/>
                <a:gd name="connsiteX54" fmla="*/ 0 w 3178196"/>
                <a:gd name="connsiteY54" fmla="*/ 1408739 h 3178196"/>
                <a:gd name="connsiteX55" fmla="*/ 293010 w 3178196"/>
                <a:gd name="connsiteY55" fmla="*/ 1345931 h 3178196"/>
                <a:gd name="connsiteX56" fmla="*/ 306855 w 3178196"/>
                <a:gd name="connsiteY56" fmla="*/ 1284173 h 3178196"/>
                <a:gd name="connsiteX57" fmla="*/ 351046 w 3178196"/>
                <a:gd name="connsiteY57" fmla="*/ 1157043 h 3178196"/>
                <a:gd name="connsiteX58" fmla="*/ 122720 w 3178196"/>
                <a:gd name="connsiteY58" fmla="*/ 950748 h 3178196"/>
                <a:gd name="connsiteX59" fmla="*/ 303082 w 3178196"/>
                <a:gd name="connsiteY59" fmla="*/ 638354 h 3178196"/>
                <a:gd name="connsiteX60" fmla="*/ 611017 w 3178196"/>
                <a:gd name="connsiteY60" fmla="*/ 737822 h 3178196"/>
                <a:gd name="connsiteX61" fmla="*/ 678469 w 3178196"/>
                <a:gd name="connsiteY61" fmla="*/ 665039 h 3178196"/>
                <a:gd name="connsiteX62" fmla="*/ 739168 w 3178196"/>
                <a:gd name="connsiteY62" fmla="*/ 615179 h 3178196"/>
                <a:gd name="connsiteX63" fmla="*/ 638354 w 3178196"/>
                <a:gd name="connsiteY63" fmla="*/ 303080 h 3178196"/>
                <a:gd name="connsiteX64" fmla="*/ 950747 w 3178196"/>
                <a:gd name="connsiteY64" fmla="*/ 122720 h 3178196"/>
                <a:gd name="connsiteX65" fmla="*/ 1175530 w 3178196"/>
                <a:gd name="connsiteY65" fmla="*/ 371507 h 3178196"/>
                <a:gd name="connsiteX66" fmla="*/ 1321409 w 3178196"/>
                <a:gd name="connsiteY66" fmla="*/ 330732 h 3178196"/>
                <a:gd name="connsiteX67" fmla="*/ 1338401 w 3178196"/>
                <a:gd name="connsiteY67" fmla="*/ 328139 h 31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78196" h="3178196">
                  <a:moveTo>
                    <a:pt x="1589098" y="425696"/>
                  </a:moveTo>
                  <a:cubicBezTo>
                    <a:pt x="946569" y="425696"/>
                    <a:pt x="425696" y="946569"/>
                    <a:pt x="425696" y="1589098"/>
                  </a:cubicBezTo>
                  <a:cubicBezTo>
                    <a:pt x="425696" y="2231627"/>
                    <a:pt x="946569" y="2752500"/>
                    <a:pt x="1589098" y="2752500"/>
                  </a:cubicBezTo>
                  <a:cubicBezTo>
                    <a:pt x="2231627" y="2752500"/>
                    <a:pt x="2752500" y="2231627"/>
                    <a:pt x="2752500" y="1589098"/>
                  </a:cubicBezTo>
                  <a:cubicBezTo>
                    <a:pt x="2752500" y="946569"/>
                    <a:pt x="2231627" y="425696"/>
                    <a:pt x="1589098" y="425696"/>
                  </a:cubicBezTo>
                  <a:close/>
                  <a:moveTo>
                    <a:pt x="1408737" y="0"/>
                  </a:moveTo>
                  <a:lnTo>
                    <a:pt x="1769461" y="0"/>
                  </a:lnTo>
                  <a:lnTo>
                    <a:pt x="1839795" y="328139"/>
                  </a:lnTo>
                  <a:lnTo>
                    <a:pt x="1856789" y="330732"/>
                  </a:lnTo>
                  <a:lnTo>
                    <a:pt x="2000849" y="373520"/>
                  </a:lnTo>
                  <a:lnTo>
                    <a:pt x="2227451" y="122720"/>
                  </a:lnTo>
                  <a:lnTo>
                    <a:pt x="2539846" y="303080"/>
                  </a:lnTo>
                  <a:lnTo>
                    <a:pt x="2439451" y="613872"/>
                  </a:lnTo>
                  <a:lnTo>
                    <a:pt x="2458340" y="627645"/>
                  </a:lnTo>
                  <a:cubicBezTo>
                    <a:pt x="2493487" y="658090"/>
                    <a:pt x="2527017" y="690346"/>
                    <a:pt x="2558787" y="724273"/>
                  </a:cubicBezTo>
                  <a:lnTo>
                    <a:pt x="2569563" y="737054"/>
                  </a:lnTo>
                  <a:lnTo>
                    <a:pt x="2875118" y="638354"/>
                  </a:lnTo>
                  <a:lnTo>
                    <a:pt x="3055480" y="950748"/>
                  </a:lnTo>
                  <a:lnTo>
                    <a:pt x="2827830" y="1156432"/>
                  </a:lnTo>
                  <a:lnTo>
                    <a:pt x="2846251" y="1202137"/>
                  </a:lnTo>
                  <a:lnTo>
                    <a:pt x="2882440" y="1345342"/>
                  </a:lnTo>
                  <a:lnTo>
                    <a:pt x="3178196" y="1408739"/>
                  </a:lnTo>
                  <a:lnTo>
                    <a:pt x="3178196" y="1769460"/>
                  </a:lnTo>
                  <a:lnTo>
                    <a:pt x="2901180" y="1828838"/>
                  </a:lnTo>
                  <a:lnTo>
                    <a:pt x="2890366" y="1899689"/>
                  </a:lnTo>
                  <a:cubicBezTo>
                    <a:pt x="2882626" y="1937518"/>
                    <a:pt x="2873276" y="1974762"/>
                    <a:pt x="2862393" y="2011345"/>
                  </a:cubicBezTo>
                  <a:lnTo>
                    <a:pt x="2851433" y="2043093"/>
                  </a:lnTo>
                  <a:lnTo>
                    <a:pt x="3055480" y="2227452"/>
                  </a:lnTo>
                  <a:lnTo>
                    <a:pt x="2875118" y="2539844"/>
                  </a:lnTo>
                  <a:lnTo>
                    <a:pt x="2624366" y="2458846"/>
                  </a:lnTo>
                  <a:lnTo>
                    <a:pt x="2593452" y="2501242"/>
                  </a:lnTo>
                  <a:cubicBezTo>
                    <a:pt x="2563009" y="2536388"/>
                    <a:pt x="2530753" y="2569918"/>
                    <a:pt x="2496828" y="2601689"/>
                  </a:cubicBezTo>
                  <a:lnTo>
                    <a:pt x="2461217" y="2631705"/>
                  </a:lnTo>
                  <a:lnTo>
                    <a:pt x="2539846" y="2875117"/>
                  </a:lnTo>
                  <a:lnTo>
                    <a:pt x="2227451" y="3055478"/>
                  </a:lnTo>
                  <a:lnTo>
                    <a:pt x="2061632" y="2871954"/>
                  </a:lnTo>
                  <a:lnTo>
                    <a:pt x="2018961" y="2889155"/>
                  </a:lnTo>
                  <a:lnTo>
                    <a:pt x="1820676" y="2939260"/>
                  </a:lnTo>
                  <a:lnTo>
                    <a:pt x="1769461" y="3178196"/>
                  </a:lnTo>
                  <a:lnTo>
                    <a:pt x="1408737" y="3178196"/>
                  </a:lnTo>
                  <a:lnTo>
                    <a:pt x="1357415" y="2938761"/>
                  </a:lnTo>
                  <a:lnTo>
                    <a:pt x="1321409" y="2933267"/>
                  </a:lnTo>
                  <a:lnTo>
                    <a:pt x="1116228" y="2872328"/>
                  </a:lnTo>
                  <a:lnTo>
                    <a:pt x="950747" y="3055478"/>
                  </a:lnTo>
                  <a:lnTo>
                    <a:pt x="638354" y="2875117"/>
                  </a:lnTo>
                  <a:lnTo>
                    <a:pt x="716567" y="2632987"/>
                  </a:lnTo>
                  <a:lnTo>
                    <a:pt x="564155" y="2476891"/>
                  </a:lnTo>
                  <a:lnTo>
                    <a:pt x="552049" y="2459421"/>
                  </a:lnTo>
                  <a:lnTo>
                    <a:pt x="303082" y="2539844"/>
                  </a:lnTo>
                  <a:lnTo>
                    <a:pt x="122720" y="2227452"/>
                  </a:lnTo>
                  <a:lnTo>
                    <a:pt x="326913" y="2042960"/>
                  </a:lnTo>
                  <a:lnTo>
                    <a:pt x="306855" y="1979828"/>
                  </a:lnTo>
                  <a:lnTo>
                    <a:pt x="276470" y="1828721"/>
                  </a:lnTo>
                  <a:lnTo>
                    <a:pt x="0" y="1769460"/>
                  </a:lnTo>
                  <a:lnTo>
                    <a:pt x="0" y="1408739"/>
                  </a:lnTo>
                  <a:lnTo>
                    <a:pt x="293010" y="1345931"/>
                  </a:lnTo>
                  <a:lnTo>
                    <a:pt x="306855" y="1284173"/>
                  </a:lnTo>
                  <a:lnTo>
                    <a:pt x="351046" y="1157043"/>
                  </a:lnTo>
                  <a:lnTo>
                    <a:pt x="122720" y="950748"/>
                  </a:lnTo>
                  <a:lnTo>
                    <a:pt x="303082" y="638354"/>
                  </a:lnTo>
                  <a:lnTo>
                    <a:pt x="611017" y="737822"/>
                  </a:lnTo>
                  <a:lnTo>
                    <a:pt x="678469" y="665039"/>
                  </a:lnTo>
                  <a:lnTo>
                    <a:pt x="739168" y="615179"/>
                  </a:lnTo>
                  <a:lnTo>
                    <a:pt x="638354" y="303080"/>
                  </a:lnTo>
                  <a:lnTo>
                    <a:pt x="950747" y="122720"/>
                  </a:lnTo>
                  <a:lnTo>
                    <a:pt x="1175530" y="371507"/>
                  </a:lnTo>
                  <a:lnTo>
                    <a:pt x="1321409" y="330732"/>
                  </a:lnTo>
                  <a:lnTo>
                    <a:pt x="1338401" y="328139"/>
                  </a:lnTo>
                  <a:close/>
                </a:path>
              </a:pathLst>
            </a:custGeom>
            <a:gradFill>
              <a:gsLst>
                <a:gs pos="0">
                  <a:schemeClr val="bg1"/>
                </a:gs>
                <a:gs pos="100000">
                  <a:srgbClr val="E2E2E2"/>
                </a:gs>
              </a:gsLst>
              <a:lin ang="2700000" scaled="1"/>
            </a:gradFill>
            <a:ln>
              <a:noFill/>
            </a:ln>
            <a:effectLst>
              <a:outerShdw blurRad="139700" dist="508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49" name="椭圆 48"/>
            <p:cNvSpPr/>
            <p:nvPr/>
          </p:nvSpPr>
          <p:spPr>
            <a:xfrm>
              <a:off x="2798632" y="3445708"/>
              <a:ext cx="1581096" cy="1581096"/>
            </a:xfrm>
            <a:prstGeom prst="ellipse">
              <a:avLst/>
            </a:prstGeom>
            <a:noFill/>
            <a:ln w="38100">
              <a:gradFill flip="none" rotWithShape="1">
                <a:gsLst>
                  <a:gs pos="0">
                    <a:schemeClr val="bg1">
                      <a:lumMod val="85000"/>
                    </a:schemeClr>
                  </a:gs>
                  <a:gs pos="100000">
                    <a:schemeClr val="bg1"/>
                  </a:gs>
                </a:gsLst>
                <a:lin ang="2700000" scaled="1"/>
                <a:tileRect/>
              </a:gradFill>
            </a:ln>
            <a:effectLst>
              <a:innerShdw blurRad="88900" dist="38100" dir="135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left)">
                                      <p:cBhvr>
                                        <p:cTn id="13" dur="500"/>
                                        <p:tgtEl>
                                          <p:spTgt spid="27"/>
                                        </p:tgtEl>
                                      </p:cBhvr>
                                    </p:animEffect>
                                  </p:childTnLst>
                                </p:cTn>
                              </p:par>
                            </p:childTnLst>
                          </p:cTn>
                        </p:par>
                        <p:par>
                          <p:cTn id="14" fill="hold">
                            <p:stCondLst>
                              <p:cond delay="1500"/>
                            </p:stCondLst>
                            <p:childTnLst>
                              <p:par>
                                <p:cTn id="15" presetID="12" presetClass="entr" presetSubtype="8"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p:tgtEl>
                                          <p:spTgt spid="2"/>
                                        </p:tgtEl>
                                        <p:attrNameLst>
                                          <p:attrName>ppt_x</p:attrName>
                                        </p:attrNameLst>
                                      </p:cBhvr>
                                      <p:tavLst>
                                        <p:tav tm="0">
                                          <p:val>
                                            <p:strVal val="#ppt_x-#ppt_w*1.125000"/>
                                          </p:val>
                                        </p:tav>
                                        <p:tav tm="100000">
                                          <p:val>
                                            <p:strVal val="#ppt_x"/>
                                          </p:val>
                                        </p:tav>
                                      </p:tavLst>
                                    </p:anim>
                                    <p:animEffect transition="in" filter="wipe(right)">
                                      <p:cBhvr>
                                        <p:cTn id="18" dur="500"/>
                                        <p:tgtEl>
                                          <p:spTgt spid="2"/>
                                        </p:tgtEl>
                                      </p:cBhvr>
                                    </p:animEffect>
                                  </p:childTnLst>
                                </p:cTn>
                              </p:par>
                            </p:childTnLst>
                          </p:cTn>
                        </p:par>
                        <p:par>
                          <p:cTn id="19" fill="hold">
                            <p:stCondLst>
                              <p:cond delay="2000"/>
                            </p:stCondLst>
                            <p:childTnLst>
                              <p:par>
                                <p:cTn id="20" presetID="10" presetClass="entr" presetSubtype="0" fill="hold" grpId="0" nodeType="after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fade">
                                      <p:cBhvr>
                                        <p:cTn id="26" dur="500"/>
                                        <p:tgtEl>
                                          <p:spTgt spid="46"/>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cBhvr>
                                        <p:cTn id="31" dur="500" fill="hold"/>
                                        <p:tgtEl>
                                          <p:spTgt spid="29"/>
                                        </p:tgtEl>
                                        <p:attrNameLst>
                                          <p:attrName>ppt_w</p:attrName>
                                        </p:attrNameLst>
                                      </p:cBhvr>
                                      <p:tavLst>
                                        <p:tav tm="0">
                                          <p:val>
                                            <p:fltVal val="0"/>
                                          </p:val>
                                        </p:tav>
                                        <p:tav tm="100000">
                                          <p:val>
                                            <p:strVal val="#ppt_w"/>
                                          </p:val>
                                        </p:tav>
                                      </p:tavLst>
                                    </p:anim>
                                    <p:anim calcmode="lin" valueType="num">
                                      <p:cBhvr>
                                        <p:cTn id="32" dur="500" fill="hold"/>
                                        <p:tgtEl>
                                          <p:spTgt spid="29"/>
                                        </p:tgtEl>
                                        <p:attrNameLst>
                                          <p:attrName>ppt_h</p:attrName>
                                        </p:attrNameLst>
                                      </p:cBhvr>
                                      <p:tavLst>
                                        <p:tav tm="0">
                                          <p:val>
                                            <p:fltVal val="0"/>
                                          </p:val>
                                        </p:tav>
                                        <p:tav tm="100000">
                                          <p:val>
                                            <p:strVal val="#ppt_h"/>
                                          </p:val>
                                        </p:tav>
                                      </p:tavLst>
                                    </p:anim>
                                    <p:animEffect transition="in" filter="fade">
                                      <p:cBhvr>
                                        <p:cTn id="33" dur="500"/>
                                        <p:tgtEl>
                                          <p:spTgt spid="29"/>
                                        </p:tgtEl>
                                      </p:cBhvr>
                                    </p:animEffect>
                                  </p:childTnLst>
                                </p:cTn>
                              </p:par>
                              <p:par>
                                <p:cTn id="34" presetID="53" presetClass="entr" presetSubtype="16" fill="hold" nodeType="withEffect">
                                  <p:stCondLst>
                                    <p:cond delay="0"/>
                                  </p:stCondLst>
                                  <p:childTnLst>
                                    <p:set>
                                      <p:cBhvr>
                                        <p:cTn id="35" dur="1" fill="hold">
                                          <p:stCondLst>
                                            <p:cond delay="0"/>
                                          </p:stCondLst>
                                        </p:cTn>
                                        <p:tgtEl>
                                          <p:spTgt spid="45"/>
                                        </p:tgtEl>
                                        <p:attrNameLst>
                                          <p:attrName>style.visibility</p:attrName>
                                        </p:attrNameLst>
                                      </p:cBhvr>
                                      <p:to>
                                        <p:strVal val="visible"/>
                                      </p:to>
                                    </p:set>
                                    <p:anim calcmode="lin" valueType="num">
                                      <p:cBhvr>
                                        <p:cTn id="36" dur="500" fill="hold"/>
                                        <p:tgtEl>
                                          <p:spTgt spid="45"/>
                                        </p:tgtEl>
                                        <p:attrNameLst>
                                          <p:attrName>ppt_w</p:attrName>
                                        </p:attrNameLst>
                                      </p:cBhvr>
                                      <p:tavLst>
                                        <p:tav tm="0">
                                          <p:val>
                                            <p:fltVal val="0"/>
                                          </p:val>
                                        </p:tav>
                                        <p:tav tm="100000">
                                          <p:val>
                                            <p:strVal val="#ppt_w"/>
                                          </p:val>
                                        </p:tav>
                                      </p:tavLst>
                                    </p:anim>
                                    <p:anim calcmode="lin" valueType="num">
                                      <p:cBhvr>
                                        <p:cTn id="37" dur="500" fill="hold"/>
                                        <p:tgtEl>
                                          <p:spTgt spid="45"/>
                                        </p:tgtEl>
                                        <p:attrNameLst>
                                          <p:attrName>ppt_h</p:attrName>
                                        </p:attrNameLst>
                                      </p:cBhvr>
                                      <p:tavLst>
                                        <p:tav tm="0">
                                          <p:val>
                                            <p:fltVal val="0"/>
                                          </p:val>
                                        </p:tav>
                                        <p:tav tm="100000">
                                          <p:val>
                                            <p:strVal val="#ppt_h"/>
                                          </p:val>
                                        </p:tav>
                                      </p:tavLst>
                                    </p:anim>
                                    <p:animEffect transition="in" filter="fade">
                                      <p:cBhvr>
                                        <p:cTn id="38" dur="500"/>
                                        <p:tgtEl>
                                          <p:spTgt spid="45"/>
                                        </p:tgtEl>
                                      </p:cBhvr>
                                    </p:animEffect>
                                  </p:childTnLst>
                                </p:cTn>
                              </p:par>
                              <p:par>
                                <p:cTn id="39" presetID="53" presetClass="entr" presetSubtype="16" fill="hold" nodeType="with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p:cTn id="41" dur="500" fill="hold"/>
                                        <p:tgtEl>
                                          <p:spTgt spid="32"/>
                                        </p:tgtEl>
                                        <p:attrNameLst>
                                          <p:attrName>ppt_w</p:attrName>
                                        </p:attrNameLst>
                                      </p:cBhvr>
                                      <p:tavLst>
                                        <p:tav tm="0">
                                          <p:val>
                                            <p:fltVal val="0"/>
                                          </p:val>
                                        </p:tav>
                                        <p:tav tm="100000">
                                          <p:val>
                                            <p:strVal val="#ppt_w"/>
                                          </p:val>
                                        </p:tav>
                                      </p:tavLst>
                                    </p:anim>
                                    <p:anim calcmode="lin" valueType="num">
                                      <p:cBhvr>
                                        <p:cTn id="42" dur="500" fill="hold"/>
                                        <p:tgtEl>
                                          <p:spTgt spid="32"/>
                                        </p:tgtEl>
                                        <p:attrNameLst>
                                          <p:attrName>ppt_h</p:attrName>
                                        </p:attrNameLst>
                                      </p:cBhvr>
                                      <p:tavLst>
                                        <p:tav tm="0">
                                          <p:val>
                                            <p:fltVal val="0"/>
                                          </p:val>
                                        </p:tav>
                                        <p:tav tm="100000">
                                          <p:val>
                                            <p:strVal val="#ppt_h"/>
                                          </p:val>
                                        </p:tav>
                                      </p:tavLst>
                                    </p:anim>
                                    <p:animEffect transition="in" filter="fade">
                                      <p:cBhvr>
                                        <p:cTn id="4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 grpId="0"/>
      <p:bldP spid="46" grpId="0" animBg="1"/>
      <p:bldP spid="4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 name="图片 79"/>
          <p:cNvPicPr>
            <a:picLocks noChangeAspect="1"/>
          </p:cNvPicPr>
          <p:nvPr/>
        </p:nvPicPr>
        <p:blipFill>
          <a:blip r:embed="rId1"/>
          <a:srcRect t="22490" b="19986"/>
          <a:stretch>
            <a:fillRect/>
          </a:stretch>
        </p:blipFill>
        <p:spPr>
          <a:xfrm>
            <a:off x="1296035" y="980440"/>
            <a:ext cx="1552575" cy="1575435"/>
          </a:xfrm>
          <a:prstGeom prst="rect">
            <a:avLst/>
          </a:prstGeom>
        </p:spPr>
      </p:pic>
      <p:pic>
        <p:nvPicPr>
          <p:cNvPr id="79" name="图片 78" descr="60A7DD4B9E8AB0BAFEA8A2DCB2D9D8EF"/>
          <p:cNvPicPr>
            <a:picLocks noChangeAspect="1"/>
          </p:cNvPicPr>
          <p:nvPr/>
        </p:nvPicPr>
        <p:blipFill>
          <a:blip r:embed="rId2"/>
          <a:stretch>
            <a:fillRect/>
          </a:stretch>
        </p:blipFill>
        <p:spPr>
          <a:xfrm>
            <a:off x="7526655" y="3413760"/>
            <a:ext cx="1349375" cy="1800225"/>
          </a:xfrm>
          <a:prstGeom prst="rect">
            <a:avLst/>
          </a:prstGeom>
        </p:spPr>
      </p:pic>
      <p:pic>
        <p:nvPicPr>
          <p:cNvPr id="78" name="图片 77"/>
          <p:cNvPicPr>
            <a:picLocks noChangeAspect="1"/>
          </p:cNvPicPr>
          <p:nvPr/>
        </p:nvPicPr>
        <p:blipFill>
          <a:blip r:embed="rId3"/>
          <a:stretch>
            <a:fillRect/>
          </a:stretch>
        </p:blipFill>
        <p:spPr>
          <a:xfrm>
            <a:off x="4660900" y="3489325"/>
            <a:ext cx="1573530" cy="1708785"/>
          </a:xfrm>
          <a:prstGeom prst="rect">
            <a:avLst/>
          </a:prstGeom>
        </p:spPr>
      </p:pic>
      <p:pic>
        <p:nvPicPr>
          <p:cNvPr id="77" name="图片 76" descr="0B6CE7BFF02BEC8FBB4D76BFA5FC98AB"/>
          <p:cNvPicPr>
            <a:picLocks noChangeAspect="1"/>
          </p:cNvPicPr>
          <p:nvPr/>
        </p:nvPicPr>
        <p:blipFill>
          <a:blip r:embed="rId4"/>
          <a:srcRect t="6015" b="12383"/>
          <a:stretch>
            <a:fillRect/>
          </a:stretch>
        </p:blipFill>
        <p:spPr>
          <a:xfrm>
            <a:off x="1609725" y="3562350"/>
            <a:ext cx="1625600" cy="1765935"/>
          </a:xfrm>
          <a:prstGeom prst="rect">
            <a:avLst/>
          </a:prstGeom>
        </p:spPr>
      </p:pic>
      <p:pic>
        <p:nvPicPr>
          <p:cNvPr id="76" name="图片 75" descr="BB67E44162C784F538FC1DD3206BCEE5"/>
          <p:cNvPicPr>
            <a:picLocks noChangeAspect="1"/>
          </p:cNvPicPr>
          <p:nvPr/>
        </p:nvPicPr>
        <p:blipFill>
          <a:blip r:embed="rId5"/>
          <a:stretch>
            <a:fillRect/>
          </a:stretch>
        </p:blipFill>
        <p:spPr>
          <a:xfrm flipH="1">
            <a:off x="9133840" y="702945"/>
            <a:ext cx="1276350" cy="1721485"/>
          </a:xfrm>
          <a:prstGeom prst="rect">
            <a:avLst/>
          </a:prstGeom>
        </p:spPr>
      </p:pic>
      <p:pic>
        <p:nvPicPr>
          <p:cNvPr id="75" name="图片 74" descr="9A009897B2037CA7E0C6DD09E51ABE9E"/>
          <p:cNvPicPr>
            <a:picLocks noChangeAspect="1"/>
          </p:cNvPicPr>
          <p:nvPr/>
        </p:nvPicPr>
        <p:blipFill>
          <a:blip r:embed="rId6"/>
          <a:srcRect b="8654"/>
          <a:stretch>
            <a:fillRect/>
          </a:stretch>
        </p:blipFill>
        <p:spPr>
          <a:xfrm>
            <a:off x="4076065" y="480060"/>
            <a:ext cx="1087120" cy="1776095"/>
          </a:xfrm>
          <a:prstGeom prst="rect">
            <a:avLst/>
          </a:prstGeom>
        </p:spPr>
      </p:pic>
      <p:pic>
        <p:nvPicPr>
          <p:cNvPr id="74" name="图片 73" descr="81475C06CF8F0B82558CF305F69B6041"/>
          <p:cNvPicPr>
            <a:picLocks noChangeAspect="1"/>
          </p:cNvPicPr>
          <p:nvPr/>
        </p:nvPicPr>
        <p:blipFill>
          <a:blip r:embed="rId7"/>
          <a:srcRect l="41132" t="8362" b="49156"/>
          <a:stretch>
            <a:fillRect/>
          </a:stretch>
        </p:blipFill>
        <p:spPr>
          <a:xfrm>
            <a:off x="6305550" y="462915"/>
            <a:ext cx="1749425" cy="1684020"/>
          </a:xfrm>
          <a:prstGeom prst="rect">
            <a:avLst/>
          </a:prstGeom>
        </p:spPr>
      </p:pic>
      <p:grpSp>
        <p:nvGrpSpPr>
          <p:cNvPr id="22" name="组合 21"/>
          <p:cNvGrpSpPr/>
          <p:nvPr/>
        </p:nvGrpSpPr>
        <p:grpSpPr>
          <a:xfrm rot="0">
            <a:off x="1162050" y="975360"/>
            <a:ext cx="1820545" cy="1820545"/>
            <a:chOff x="4742449" y="2216782"/>
            <a:chExt cx="3801476" cy="3801476"/>
          </a:xfrm>
        </p:grpSpPr>
        <p:sp>
          <p:nvSpPr>
            <p:cNvPr id="23" name="任意多边形 22"/>
            <p:cNvSpPr/>
            <p:nvPr/>
          </p:nvSpPr>
          <p:spPr>
            <a:xfrm>
              <a:off x="4742449" y="2216782"/>
              <a:ext cx="3801476" cy="3801476"/>
            </a:xfrm>
            <a:custGeom>
              <a:avLst/>
              <a:gdLst>
                <a:gd name="connsiteX0" fmla="*/ 627244 w 3801476"/>
                <a:gd name="connsiteY0" fmla="*/ 310063 h 3801476"/>
                <a:gd name="connsiteX1" fmla="*/ 310063 w 3801476"/>
                <a:gd name="connsiteY1" fmla="*/ 627244 h 3801476"/>
                <a:gd name="connsiteX2" fmla="*/ 310063 w 3801476"/>
                <a:gd name="connsiteY2" fmla="*/ 3174232 h 3801476"/>
                <a:gd name="connsiteX3" fmla="*/ 627244 w 3801476"/>
                <a:gd name="connsiteY3" fmla="*/ 3491413 h 3801476"/>
                <a:gd name="connsiteX4" fmla="*/ 3174232 w 3801476"/>
                <a:gd name="connsiteY4" fmla="*/ 3491413 h 3801476"/>
                <a:gd name="connsiteX5" fmla="*/ 3491413 w 3801476"/>
                <a:gd name="connsiteY5" fmla="*/ 3174232 h 3801476"/>
                <a:gd name="connsiteX6" fmla="*/ 3491413 w 3801476"/>
                <a:gd name="connsiteY6" fmla="*/ 627244 h 3801476"/>
                <a:gd name="connsiteX7" fmla="*/ 3174232 w 3801476"/>
                <a:gd name="connsiteY7" fmla="*/ 310063 h 3801476"/>
                <a:gd name="connsiteX8" fmla="*/ 379007 w 3801476"/>
                <a:gd name="connsiteY8" fmla="*/ 0 h 3801476"/>
                <a:gd name="connsiteX9" fmla="*/ 3422469 w 3801476"/>
                <a:gd name="connsiteY9" fmla="*/ 0 h 3801476"/>
                <a:gd name="connsiteX10" fmla="*/ 3801476 w 3801476"/>
                <a:gd name="connsiteY10" fmla="*/ 379007 h 3801476"/>
                <a:gd name="connsiteX11" fmla="*/ 3801476 w 3801476"/>
                <a:gd name="connsiteY11" fmla="*/ 3422469 h 3801476"/>
                <a:gd name="connsiteX12" fmla="*/ 3422469 w 3801476"/>
                <a:gd name="connsiteY12" fmla="*/ 3801476 h 3801476"/>
                <a:gd name="connsiteX13" fmla="*/ 379007 w 3801476"/>
                <a:gd name="connsiteY13" fmla="*/ 3801476 h 3801476"/>
                <a:gd name="connsiteX14" fmla="*/ 0 w 3801476"/>
                <a:gd name="connsiteY14" fmla="*/ 3422469 h 3801476"/>
                <a:gd name="connsiteX15" fmla="*/ 0 w 3801476"/>
                <a:gd name="connsiteY15" fmla="*/ 379007 h 3801476"/>
                <a:gd name="connsiteX16" fmla="*/ 379007 w 3801476"/>
                <a:gd name="connsiteY16" fmla="*/ 0 h 380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1476" h="3801476">
                  <a:moveTo>
                    <a:pt x="627244" y="310063"/>
                  </a:moveTo>
                  <a:cubicBezTo>
                    <a:pt x="452070" y="310063"/>
                    <a:pt x="310063" y="452070"/>
                    <a:pt x="310063" y="627244"/>
                  </a:cubicBezTo>
                  <a:lnTo>
                    <a:pt x="310063" y="3174232"/>
                  </a:lnTo>
                  <a:cubicBezTo>
                    <a:pt x="310063" y="3349406"/>
                    <a:pt x="452070" y="3491413"/>
                    <a:pt x="627244" y="3491413"/>
                  </a:cubicBezTo>
                  <a:lnTo>
                    <a:pt x="3174232" y="3491413"/>
                  </a:lnTo>
                  <a:cubicBezTo>
                    <a:pt x="3349406" y="3491413"/>
                    <a:pt x="3491413" y="3349406"/>
                    <a:pt x="3491413" y="3174232"/>
                  </a:cubicBezTo>
                  <a:lnTo>
                    <a:pt x="3491413" y="627244"/>
                  </a:lnTo>
                  <a:cubicBezTo>
                    <a:pt x="3491413" y="452070"/>
                    <a:pt x="3349406" y="310063"/>
                    <a:pt x="3174232" y="310063"/>
                  </a:cubicBezTo>
                  <a:close/>
                  <a:moveTo>
                    <a:pt x="379007" y="0"/>
                  </a:moveTo>
                  <a:lnTo>
                    <a:pt x="3422469" y="0"/>
                  </a:lnTo>
                  <a:cubicBezTo>
                    <a:pt x="3631789" y="0"/>
                    <a:pt x="3801476" y="169687"/>
                    <a:pt x="3801476" y="379007"/>
                  </a:cubicBezTo>
                  <a:lnTo>
                    <a:pt x="3801476" y="3422469"/>
                  </a:lnTo>
                  <a:cubicBezTo>
                    <a:pt x="3801476" y="3631789"/>
                    <a:pt x="3631789" y="3801476"/>
                    <a:pt x="3422469" y="3801476"/>
                  </a:cubicBezTo>
                  <a:lnTo>
                    <a:pt x="379007" y="3801476"/>
                  </a:lnTo>
                  <a:cubicBezTo>
                    <a:pt x="169687" y="3801476"/>
                    <a:pt x="0" y="3631789"/>
                    <a:pt x="0" y="3422469"/>
                  </a:cubicBezTo>
                  <a:lnTo>
                    <a:pt x="0" y="379007"/>
                  </a:lnTo>
                  <a:cubicBezTo>
                    <a:pt x="0" y="169687"/>
                    <a:pt x="169687" y="0"/>
                    <a:pt x="379007" y="0"/>
                  </a:cubicBezTo>
                  <a:close/>
                </a:path>
              </a:pathLst>
            </a:custGeom>
            <a:gradFill flip="none" rotWithShape="1">
              <a:gsLst>
                <a:gs pos="0">
                  <a:schemeClr val="bg1">
                    <a:lumMod val="95000"/>
                  </a:schemeClr>
                </a:gs>
                <a:gs pos="100000">
                  <a:schemeClr val="bg1">
                    <a:lumMod val="75000"/>
                  </a:schemeClr>
                </a:gs>
              </a:gsLst>
              <a:lin ang="2700000" scaled="1"/>
              <a:tileRect/>
            </a:gra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4" name="圆角矩形 23"/>
            <p:cNvSpPr/>
            <p:nvPr/>
          </p:nvSpPr>
          <p:spPr>
            <a:xfrm>
              <a:off x="5052512" y="2526845"/>
              <a:ext cx="3181350" cy="3181350"/>
            </a:xfrm>
            <a:prstGeom prst="roundRect">
              <a:avLst>
                <a:gd name="adj" fmla="val 9970"/>
              </a:avLst>
            </a:prstGeom>
            <a:noFill/>
            <a:ln w="76200">
              <a:gradFill flip="none" rotWithShape="1">
                <a:gsLst>
                  <a:gs pos="100000">
                    <a:schemeClr val="bg1">
                      <a:lumMod val="96000"/>
                    </a:schemeClr>
                  </a:gs>
                  <a:gs pos="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25" name="圆角矩形 24"/>
            <p:cNvSpPr/>
            <p:nvPr/>
          </p:nvSpPr>
          <p:spPr>
            <a:xfrm>
              <a:off x="4742449" y="2216782"/>
              <a:ext cx="3801476" cy="3801476"/>
            </a:xfrm>
            <a:prstGeom prst="roundRect">
              <a:avLst>
                <a:gd name="adj" fmla="val 9970"/>
              </a:avLst>
            </a:prstGeom>
            <a:noFill/>
            <a:ln w="22225">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28" name="组合 27"/>
          <p:cNvGrpSpPr/>
          <p:nvPr/>
        </p:nvGrpSpPr>
        <p:grpSpPr>
          <a:xfrm rot="0">
            <a:off x="3616325" y="427990"/>
            <a:ext cx="1820545" cy="1820545"/>
            <a:chOff x="4742449" y="2216782"/>
            <a:chExt cx="3801476" cy="3801476"/>
          </a:xfrm>
        </p:grpSpPr>
        <p:sp>
          <p:nvSpPr>
            <p:cNvPr id="29" name="任意多边形 28"/>
            <p:cNvSpPr/>
            <p:nvPr/>
          </p:nvSpPr>
          <p:spPr>
            <a:xfrm>
              <a:off x="4742449" y="2216782"/>
              <a:ext cx="3801476" cy="3801476"/>
            </a:xfrm>
            <a:custGeom>
              <a:avLst/>
              <a:gdLst>
                <a:gd name="connsiteX0" fmla="*/ 627244 w 3801476"/>
                <a:gd name="connsiteY0" fmla="*/ 310063 h 3801476"/>
                <a:gd name="connsiteX1" fmla="*/ 310063 w 3801476"/>
                <a:gd name="connsiteY1" fmla="*/ 627244 h 3801476"/>
                <a:gd name="connsiteX2" fmla="*/ 310063 w 3801476"/>
                <a:gd name="connsiteY2" fmla="*/ 3174232 h 3801476"/>
                <a:gd name="connsiteX3" fmla="*/ 627244 w 3801476"/>
                <a:gd name="connsiteY3" fmla="*/ 3491413 h 3801476"/>
                <a:gd name="connsiteX4" fmla="*/ 3174232 w 3801476"/>
                <a:gd name="connsiteY4" fmla="*/ 3491413 h 3801476"/>
                <a:gd name="connsiteX5" fmla="*/ 3491413 w 3801476"/>
                <a:gd name="connsiteY5" fmla="*/ 3174232 h 3801476"/>
                <a:gd name="connsiteX6" fmla="*/ 3491413 w 3801476"/>
                <a:gd name="connsiteY6" fmla="*/ 627244 h 3801476"/>
                <a:gd name="connsiteX7" fmla="*/ 3174232 w 3801476"/>
                <a:gd name="connsiteY7" fmla="*/ 310063 h 3801476"/>
                <a:gd name="connsiteX8" fmla="*/ 379007 w 3801476"/>
                <a:gd name="connsiteY8" fmla="*/ 0 h 3801476"/>
                <a:gd name="connsiteX9" fmla="*/ 3422469 w 3801476"/>
                <a:gd name="connsiteY9" fmla="*/ 0 h 3801476"/>
                <a:gd name="connsiteX10" fmla="*/ 3801476 w 3801476"/>
                <a:gd name="connsiteY10" fmla="*/ 379007 h 3801476"/>
                <a:gd name="connsiteX11" fmla="*/ 3801476 w 3801476"/>
                <a:gd name="connsiteY11" fmla="*/ 3422469 h 3801476"/>
                <a:gd name="connsiteX12" fmla="*/ 3422469 w 3801476"/>
                <a:gd name="connsiteY12" fmla="*/ 3801476 h 3801476"/>
                <a:gd name="connsiteX13" fmla="*/ 379007 w 3801476"/>
                <a:gd name="connsiteY13" fmla="*/ 3801476 h 3801476"/>
                <a:gd name="connsiteX14" fmla="*/ 0 w 3801476"/>
                <a:gd name="connsiteY14" fmla="*/ 3422469 h 3801476"/>
                <a:gd name="connsiteX15" fmla="*/ 0 w 3801476"/>
                <a:gd name="connsiteY15" fmla="*/ 379007 h 3801476"/>
                <a:gd name="connsiteX16" fmla="*/ 379007 w 3801476"/>
                <a:gd name="connsiteY16" fmla="*/ 0 h 380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1476" h="3801476">
                  <a:moveTo>
                    <a:pt x="627244" y="310063"/>
                  </a:moveTo>
                  <a:cubicBezTo>
                    <a:pt x="452070" y="310063"/>
                    <a:pt x="310063" y="452070"/>
                    <a:pt x="310063" y="627244"/>
                  </a:cubicBezTo>
                  <a:lnTo>
                    <a:pt x="310063" y="3174232"/>
                  </a:lnTo>
                  <a:cubicBezTo>
                    <a:pt x="310063" y="3349406"/>
                    <a:pt x="452070" y="3491413"/>
                    <a:pt x="627244" y="3491413"/>
                  </a:cubicBezTo>
                  <a:lnTo>
                    <a:pt x="3174232" y="3491413"/>
                  </a:lnTo>
                  <a:cubicBezTo>
                    <a:pt x="3349406" y="3491413"/>
                    <a:pt x="3491413" y="3349406"/>
                    <a:pt x="3491413" y="3174232"/>
                  </a:cubicBezTo>
                  <a:lnTo>
                    <a:pt x="3491413" y="627244"/>
                  </a:lnTo>
                  <a:cubicBezTo>
                    <a:pt x="3491413" y="452070"/>
                    <a:pt x="3349406" y="310063"/>
                    <a:pt x="3174232" y="310063"/>
                  </a:cubicBezTo>
                  <a:close/>
                  <a:moveTo>
                    <a:pt x="379007" y="0"/>
                  </a:moveTo>
                  <a:lnTo>
                    <a:pt x="3422469" y="0"/>
                  </a:lnTo>
                  <a:cubicBezTo>
                    <a:pt x="3631789" y="0"/>
                    <a:pt x="3801476" y="169687"/>
                    <a:pt x="3801476" y="379007"/>
                  </a:cubicBezTo>
                  <a:lnTo>
                    <a:pt x="3801476" y="3422469"/>
                  </a:lnTo>
                  <a:cubicBezTo>
                    <a:pt x="3801476" y="3631789"/>
                    <a:pt x="3631789" y="3801476"/>
                    <a:pt x="3422469" y="3801476"/>
                  </a:cubicBezTo>
                  <a:lnTo>
                    <a:pt x="379007" y="3801476"/>
                  </a:lnTo>
                  <a:cubicBezTo>
                    <a:pt x="169687" y="3801476"/>
                    <a:pt x="0" y="3631789"/>
                    <a:pt x="0" y="3422469"/>
                  </a:cubicBezTo>
                  <a:lnTo>
                    <a:pt x="0" y="379007"/>
                  </a:lnTo>
                  <a:cubicBezTo>
                    <a:pt x="0" y="169687"/>
                    <a:pt x="169687" y="0"/>
                    <a:pt x="379007" y="0"/>
                  </a:cubicBezTo>
                  <a:close/>
                </a:path>
              </a:pathLst>
            </a:custGeom>
            <a:gradFill flip="none" rotWithShape="1">
              <a:gsLst>
                <a:gs pos="0">
                  <a:schemeClr val="bg1">
                    <a:lumMod val="95000"/>
                  </a:schemeClr>
                </a:gs>
                <a:gs pos="100000">
                  <a:schemeClr val="bg1">
                    <a:lumMod val="75000"/>
                  </a:schemeClr>
                </a:gs>
              </a:gsLst>
              <a:lin ang="2700000" scaled="1"/>
              <a:tileRect/>
            </a:gra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0" name="圆角矩形 29"/>
            <p:cNvSpPr/>
            <p:nvPr/>
          </p:nvSpPr>
          <p:spPr>
            <a:xfrm>
              <a:off x="5052512" y="2526845"/>
              <a:ext cx="3181350" cy="3181350"/>
            </a:xfrm>
            <a:prstGeom prst="roundRect">
              <a:avLst>
                <a:gd name="adj" fmla="val 9970"/>
              </a:avLst>
            </a:prstGeom>
            <a:noFill/>
            <a:ln w="76200">
              <a:gradFill flip="none" rotWithShape="1">
                <a:gsLst>
                  <a:gs pos="100000">
                    <a:schemeClr val="bg1">
                      <a:lumMod val="96000"/>
                    </a:schemeClr>
                  </a:gs>
                  <a:gs pos="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1" name="圆角矩形 30"/>
            <p:cNvSpPr/>
            <p:nvPr/>
          </p:nvSpPr>
          <p:spPr>
            <a:xfrm>
              <a:off x="4742449" y="2216782"/>
              <a:ext cx="3801476" cy="3801476"/>
            </a:xfrm>
            <a:prstGeom prst="roundRect">
              <a:avLst>
                <a:gd name="adj" fmla="val 9970"/>
              </a:avLst>
            </a:prstGeom>
            <a:noFill/>
            <a:ln w="22225">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34" name="组合 33"/>
          <p:cNvGrpSpPr/>
          <p:nvPr/>
        </p:nvGrpSpPr>
        <p:grpSpPr>
          <a:xfrm rot="0">
            <a:off x="6234430" y="326390"/>
            <a:ext cx="1820545" cy="1820545"/>
            <a:chOff x="4742449" y="2216782"/>
            <a:chExt cx="3801476" cy="3801476"/>
          </a:xfrm>
        </p:grpSpPr>
        <p:sp>
          <p:nvSpPr>
            <p:cNvPr id="35" name="任意多边形 34"/>
            <p:cNvSpPr/>
            <p:nvPr/>
          </p:nvSpPr>
          <p:spPr>
            <a:xfrm>
              <a:off x="4742449" y="2216782"/>
              <a:ext cx="3801476" cy="3801476"/>
            </a:xfrm>
            <a:custGeom>
              <a:avLst/>
              <a:gdLst>
                <a:gd name="connsiteX0" fmla="*/ 627244 w 3801476"/>
                <a:gd name="connsiteY0" fmla="*/ 310063 h 3801476"/>
                <a:gd name="connsiteX1" fmla="*/ 310063 w 3801476"/>
                <a:gd name="connsiteY1" fmla="*/ 627244 h 3801476"/>
                <a:gd name="connsiteX2" fmla="*/ 310063 w 3801476"/>
                <a:gd name="connsiteY2" fmla="*/ 3174232 h 3801476"/>
                <a:gd name="connsiteX3" fmla="*/ 627244 w 3801476"/>
                <a:gd name="connsiteY3" fmla="*/ 3491413 h 3801476"/>
                <a:gd name="connsiteX4" fmla="*/ 3174232 w 3801476"/>
                <a:gd name="connsiteY4" fmla="*/ 3491413 h 3801476"/>
                <a:gd name="connsiteX5" fmla="*/ 3491413 w 3801476"/>
                <a:gd name="connsiteY5" fmla="*/ 3174232 h 3801476"/>
                <a:gd name="connsiteX6" fmla="*/ 3491413 w 3801476"/>
                <a:gd name="connsiteY6" fmla="*/ 627244 h 3801476"/>
                <a:gd name="connsiteX7" fmla="*/ 3174232 w 3801476"/>
                <a:gd name="connsiteY7" fmla="*/ 310063 h 3801476"/>
                <a:gd name="connsiteX8" fmla="*/ 379007 w 3801476"/>
                <a:gd name="connsiteY8" fmla="*/ 0 h 3801476"/>
                <a:gd name="connsiteX9" fmla="*/ 3422469 w 3801476"/>
                <a:gd name="connsiteY9" fmla="*/ 0 h 3801476"/>
                <a:gd name="connsiteX10" fmla="*/ 3801476 w 3801476"/>
                <a:gd name="connsiteY10" fmla="*/ 379007 h 3801476"/>
                <a:gd name="connsiteX11" fmla="*/ 3801476 w 3801476"/>
                <a:gd name="connsiteY11" fmla="*/ 3422469 h 3801476"/>
                <a:gd name="connsiteX12" fmla="*/ 3422469 w 3801476"/>
                <a:gd name="connsiteY12" fmla="*/ 3801476 h 3801476"/>
                <a:gd name="connsiteX13" fmla="*/ 379007 w 3801476"/>
                <a:gd name="connsiteY13" fmla="*/ 3801476 h 3801476"/>
                <a:gd name="connsiteX14" fmla="*/ 0 w 3801476"/>
                <a:gd name="connsiteY14" fmla="*/ 3422469 h 3801476"/>
                <a:gd name="connsiteX15" fmla="*/ 0 w 3801476"/>
                <a:gd name="connsiteY15" fmla="*/ 379007 h 3801476"/>
                <a:gd name="connsiteX16" fmla="*/ 379007 w 3801476"/>
                <a:gd name="connsiteY16" fmla="*/ 0 h 380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1476" h="3801476">
                  <a:moveTo>
                    <a:pt x="627244" y="310063"/>
                  </a:moveTo>
                  <a:cubicBezTo>
                    <a:pt x="452070" y="310063"/>
                    <a:pt x="310063" y="452070"/>
                    <a:pt x="310063" y="627244"/>
                  </a:cubicBezTo>
                  <a:lnTo>
                    <a:pt x="310063" y="3174232"/>
                  </a:lnTo>
                  <a:cubicBezTo>
                    <a:pt x="310063" y="3349406"/>
                    <a:pt x="452070" y="3491413"/>
                    <a:pt x="627244" y="3491413"/>
                  </a:cubicBezTo>
                  <a:lnTo>
                    <a:pt x="3174232" y="3491413"/>
                  </a:lnTo>
                  <a:cubicBezTo>
                    <a:pt x="3349406" y="3491413"/>
                    <a:pt x="3491413" y="3349406"/>
                    <a:pt x="3491413" y="3174232"/>
                  </a:cubicBezTo>
                  <a:lnTo>
                    <a:pt x="3491413" y="627244"/>
                  </a:lnTo>
                  <a:cubicBezTo>
                    <a:pt x="3491413" y="452070"/>
                    <a:pt x="3349406" y="310063"/>
                    <a:pt x="3174232" y="310063"/>
                  </a:cubicBezTo>
                  <a:close/>
                  <a:moveTo>
                    <a:pt x="379007" y="0"/>
                  </a:moveTo>
                  <a:lnTo>
                    <a:pt x="3422469" y="0"/>
                  </a:lnTo>
                  <a:cubicBezTo>
                    <a:pt x="3631789" y="0"/>
                    <a:pt x="3801476" y="169687"/>
                    <a:pt x="3801476" y="379007"/>
                  </a:cubicBezTo>
                  <a:lnTo>
                    <a:pt x="3801476" y="3422469"/>
                  </a:lnTo>
                  <a:cubicBezTo>
                    <a:pt x="3801476" y="3631789"/>
                    <a:pt x="3631789" y="3801476"/>
                    <a:pt x="3422469" y="3801476"/>
                  </a:cubicBezTo>
                  <a:lnTo>
                    <a:pt x="379007" y="3801476"/>
                  </a:lnTo>
                  <a:cubicBezTo>
                    <a:pt x="169687" y="3801476"/>
                    <a:pt x="0" y="3631789"/>
                    <a:pt x="0" y="3422469"/>
                  </a:cubicBezTo>
                  <a:lnTo>
                    <a:pt x="0" y="379007"/>
                  </a:lnTo>
                  <a:cubicBezTo>
                    <a:pt x="0" y="169687"/>
                    <a:pt x="169687" y="0"/>
                    <a:pt x="379007" y="0"/>
                  </a:cubicBezTo>
                  <a:close/>
                </a:path>
              </a:pathLst>
            </a:custGeom>
            <a:gradFill flip="none" rotWithShape="1">
              <a:gsLst>
                <a:gs pos="0">
                  <a:schemeClr val="bg1">
                    <a:lumMod val="95000"/>
                  </a:schemeClr>
                </a:gs>
                <a:gs pos="100000">
                  <a:schemeClr val="bg1">
                    <a:lumMod val="75000"/>
                  </a:schemeClr>
                </a:gs>
              </a:gsLst>
              <a:lin ang="2700000" scaled="1"/>
              <a:tileRect/>
            </a:gra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6" name="圆角矩形 35"/>
            <p:cNvSpPr/>
            <p:nvPr/>
          </p:nvSpPr>
          <p:spPr>
            <a:xfrm>
              <a:off x="5052512" y="2526845"/>
              <a:ext cx="3181350" cy="3181350"/>
            </a:xfrm>
            <a:prstGeom prst="roundRect">
              <a:avLst>
                <a:gd name="adj" fmla="val 9970"/>
              </a:avLst>
            </a:prstGeom>
            <a:noFill/>
            <a:ln w="76200">
              <a:gradFill flip="none" rotWithShape="1">
                <a:gsLst>
                  <a:gs pos="100000">
                    <a:schemeClr val="bg1">
                      <a:lumMod val="96000"/>
                    </a:schemeClr>
                  </a:gs>
                  <a:gs pos="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37" name="圆角矩形 36"/>
            <p:cNvSpPr/>
            <p:nvPr/>
          </p:nvSpPr>
          <p:spPr>
            <a:xfrm>
              <a:off x="4742449" y="2216782"/>
              <a:ext cx="3801476" cy="3801476"/>
            </a:xfrm>
            <a:prstGeom prst="roundRect">
              <a:avLst>
                <a:gd name="adj" fmla="val 9970"/>
              </a:avLst>
            </a:prstGeom>
            <a:noFill/>
            <a:ln w="22225">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40" name="组合 39"/>
          <p:cNvGrpSpPr/>
          <p:nvPr/>
        </p:nvGrpSpPr>
        <p:grpSpPr>
          <a:xfrm rot="0">
            <a:off x="8876030" y="702945"/>
            <a:ext cx="1820545" cy="1820545"/>
            <a:chOff x="4742449" y="2216782"/>
            <a:chExt cx="3801476" cy="3801476"/>
          </a:xfrm>
        </p:grpSpPr>
        <p:sp>
          <p:nvSpPr>
            <p:cNvPr id="41" name="任意多边形 40"/>
            <p:cNvSpPr/>
            <p:nvPr/>
          </p:nvSpPr>
          <p:spPr>
            <a:xfrm>
              <a:off x="4742449" y="2216782"/>
              <a:ext cx="3801476" cy="3801476"/>
            </a:xfrm>
            <a:custGeom>
              <a:avLst/>
              <a:gdLst>
                <a:gd name="connsiteX0" fmla="*/ 627244 w 3801476"/>
                <a:gd name="connsiteY0" fmla="*/ 310063 h 3801476"/>
                <a:gd name="connsiteX1" fmla="*/ 310063 w 3801476"/>
                <a:gd name="connsiteY1" fmla="*/ 627244 h 3801476"/>
                <a:gd name="connsiteX2" fmla="*/ 310063 w 3801476"/>
                <a:gd name="connsiteY2" fmla="*/ 3174232 h 3801476"/>
                <a:gd name="connsiteX3" fmla="*/ 627244 w 3801476"/>
                <a:gd name="connsiteY3" fmla="*/ 3491413 h 3801476"/>
                <a:gd name="connsiteX4" fmla="*/ 3174232 w 3801476"/>
                <a:gd name="connsiteY4" fmla="*/ 3491413 h 3801476"/>
                <a:gd name="connsiteX5" fmla="*/ 3491413 w 3801476"/>
                <a:gd name="connsiteY5" fmla="*/ 3174232 h 3801476"/>
                <a:gd name="connsiteX6" fmla="*/ 3491413 w 3801476"/>
                <a:gd name="connsiteY6" fmla="*/ 627244 h 3801476"/>
                <a:gd name="connsiteX7" fmla="*/ 3174232 w 3801476"/>
                <a:gd name="connsiteY7" fmla="*/ 310063 h 3801476"/>
                <a:gd name="connsiteX8" fmla="*/ 379007 w 3801476"/>
                <a:gd name="connsiteY8" fmla="*/ 0 h 3801476"/>
                <a:gd name="connsiteX9" fmla="*/ 3422469 w 3801476"/>
                <a:gd name="connsiteY9" fmla="*/ 0 h 3801476"/>
                <a:gd name="connsiteX10" fmla="*/ 3801476 w 3801476"/>
                <a:gd name="connsiteY10" fmla="*/ 379007 h 3801476"/>
                <a:gd name="connsiteX11" fmla="*/ 3801476 w 3801476"/>
                <a:gd name="connsiteY11" fmla="*/ 3422469 h 3801476"/>
                <a:gd name="connsiteX12" fmla="*/ 3422469 w 3801476"/>
                <a:gd name="connsiteY12" fmla="*/ 3801476 h 3801476"/>
                <a:gd name="connsiteX13" fmla="*/ 379007 w 3801476"/>
                <a:gd name="connsiteY13" fmla="*/ 3801476 h 3801476"/>
                <a:gd name="connsiteX14" fmla="*/ 0 w 3801476"/>
                <a:gd name="connsiteY14" fmla="*/ 3422469 h 3801476"/>
                <a:gd name="connsiteX15" fmla="*/ 0 w 3801476"/>
                <a:gd name="connsiteY15" fmla="*/ 379007 h 3801476"/>
                <a:gd name="connsiteX16" fmla="*/ 379007 w 3801476"/>
                <a:gd name="connsiteY16" fmla="*/ 0 h 380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1476" h="3801476">
                  <a:moveTo>
                    <a:pt x="627244" y="310063"/>
                  </a:moveTo>
                  <a:cubicBezTo>
                    <a:pt x="452070" y="310063"/>
                    <a:pt x="310063" y="452070"/>
                    <a:pt x="310063" y="627244"/>
                  </a:cubicBezTo>
                  <a:lnTo>
                    <a:pt x="310063" y="3174232"/>
                  </a:lnTo>
                  <a:cubicBezTo>
                    <a:pt x="310063" y="3349406"/>
                    <a:pt x="452070" y="3491413"/>
                    <a:pt x="627244" y="3491413"/>
                  </a:cubicBezTo>
                  <a:lnTo>
                    <a:pt x="3174232" y="3491413"/>
                  </a:lnTo>
                  <a:cubicBezTo>
                    <a:pt x="3349406" y="3491413"/>
                    <a:pt x="3491413" y="3349406"/>
                    <a:pt x="3491413" y="3174232"/>
                  </a:cubicBezTo>
                  <a:lnTo>
                    <a:pt x="3491413" y="627244"/>
                  </a:lnTo>
                  <a:cubicBezTo>
                    <a:pt x="3491413" y="452070"/>
                    <a:pt x="3349406" y="310063"/>
                    <a:pt x="3174232" y="310063"/>
                  </a:cubicBezTo>
                  <a:close/>
                  <a:moveTo>
                    <a:pt x="379007" y="0"/>
                  </a:moveTo>
                  <a:lnTo>
                    <a:pt x="3422469" y="0"/>
                  </a:lnTo>
                  <a:cubicBezTo>
                    <a:pt x="3631789" y="0"/>
                    <a:pt x="3801476" y="169687"/>
                    <a:pt x="3801476" y="379007"/>
                  </a:cubicBezTo>
                  <a:lnTo>
                    <a:pt x="3801476" y="3422469"/>
                  </a:lnTo>
                  <a:cubicBezTo>
                    <a:pt x="3801476" y="3631789"/>
                    <a:pt x="3631789" y="3801476"/>
                    <a:pt x="3422469" y="3801476"/>
                  </a:cubicBezTo>
                  <a:lnTo>
                    <a:pt x="379007" y="3801476"/>
                  </a:lnTo>
                  <a:cubicBezTo>
                    <a:pt x="169687" y="3801476"/>
                    <a:pt x="0" y="3631789"/>
                    <a:pt x="0" y="3422469"/>
                  </a:cubicBezTo>
                  <a:lnTo>
                    <a:pt x="0" y="379007"/>
                  </a:lnTo>
                  <a:cubicBezTo>
                    <a:pt x="0" y="169687"/>
                    <a:pt x="169687" y="0"/>
                    <a:pt x="379007" y="0"/>
                  </a:cubicBezTo>
                  <a:close/>
                </a:path>
              </a:pathLst>
            </a:custGeom>
            <a:gradFill flip="none" rotWithShape="1">
              <a:gsLst>
                <a:gs pos="0">
                  <a:schemeClr val="bg1">
                    <a:lumMod val="95000"/>
                  </a:schemeClr>
                </a:gs>
                <a:gs pos="100000">
                  <a:schemeClr val="bg1">
                    <a:lumMod val="75000"/>
                  </a:schemeClr>
                </a:gs>
              </a:gsLst>
              <a:lin ang="2700000" scaled="1"/>
              <a:tileRect/>
            </a:gra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42" name="圆角矩形 41"/>
            <p:cNvSpPr/>
            <p:nvPr/>
          </p:nvSpPr>
          <p:spPr>
            <a:xfrm>
              <a:off x="5052512" y="2526845"/>
              <a:ext cx="3181350" cy="3181350"/>
            </a:xfrm>
            <a:prstGeom prst="roundRect">
              <a:avLst>
                <a:gd name="adj" fmla="val 9970"/>
              </a:avLst>
            </a:prstGeom>
            <a:noFill/>
            <a:ln w="76200">
              <a:gradFill flip="none" rotWithShape="1">
                <a:gsLst>
                  <a:gs pos="100000">
                    <a:schemeClr val="bg1">
                      <a:lumMod val="96000"/>
                    </a:schemeClr>
                  </a:gs>
                  <a:gs pos="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43" name="圆角矩形 42"/>
            <p:cNvSpPr/>
            <p:nvPr/>
          </p:nvSpPr>
          <p:spPr>
            <a:xfrm>
              <a:off x="4742449" y="2216782"/>
              <a:ext cx="3801476" cy="3801476"/>
            </a:xfrm>
            <a:prstGeom prst="roundRect">
              <a:avLst>
                <a:gd name="adj" fmla="val 9970"/>
              </a:avLst>
            </a:prstGeom>
            <a:noFill/>
            <a:ln w="22225">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cxnSp>
        <p:nvCxnSpPr>
          <p:cNvPr id="44" name="直接连接符 43"/>
          <p:cNvCxnSpPr/>
          <p:nvPr/>
        </p:nvCxnSpPr>
        <p:spPr>
          <a:xfrm>
            <a:off x="1638437" y="6369448"/>
            <a:ext cx="8771621" cy="0"/>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46" name="组合 45"/>
          <p:cNvGrpSpPr/>
          <p:nvPr/>
        </p:nvGrpSpPr>
        <p:grpSpPr>
          <a:xfrm>
            <a:off x="1129613" y="2757523"/>
            <a:ext cx="2003425" cy="663575"/>
            <a:chOff x="3471797" y="3494960"/>
            <a:chExt cx="2003425" cy="663574"/>
          </a:xfrm>
        </p:grpSpPr>
        <p:sp>
          <p:nvSpPr>
            <p:cNvPr id="47" name="文本框 45"/>
            <p:cNvSpPr txBox="1"/>
            <p:nvPr/>
          </p:nvSpPr>
          <p:spPr>
            <a:xfrm>
              <a:off x="3552126" y="3494960"/>
              <a:ext cx="1725052" cy="398780"/>
            </a:xfrm>
            <a:prstGeom prst="rect">
              <a:avLst/>
            </a:prstGeom>
            <a:noFill/>
          </p:spPr>
          <p:txBody>
            <a:bodyPr wrap="square" rtlCol="0">
              <a:spAutoFit/>
            </a:bodyPr>
            <a:lstStyle/>
            <a:p>
              <a:pPr algn="ctr"/>
              <a:r>
                <a:rPr lang="zh-CN" altLang="en-US" sz="2000" b="1" dirty="0">
                  <a:solidFill>
                    <a:srgbClr val="FFB850"/>
                  </a:solidFill>
                  <a:cs typeface="+mn-ea"/>
                  <a:sym typeface="+mn-lt"/>
                </a:rPr>
                <a:t>王振森</a:t>
              </a:r>
              <a:endParaRPr lang="zh-CN" altLang="en-US" sz="2000" b="1" dirty="0">
                <a:solidFill>
                  <a:srgbClr val="FFB850"/>
                </a:solidFill>
                <a:cs typeface="+mn-ea"/>
                <a:sym typeface="+mn-lt"/>
              </a:endParaRPr>
            </a:p>
          </p:txBody>
        </p:sp>
        <p:sp>
          <p:nvSpPr>
            <p:cNvPr id="48" name="文本框 46"/>
            <p:cNvSpPr txBox="1"/>
            <p:nvPr/>
          </p:nvSpPr>
          <p:spPr>
            <a:xfrm>
              <a:off x="3471797" y="3846114"/>
              <a:ext cx="2003425" cy="312420"/>
            </a:xfrm>
            <a:prstGeom prst="rect">
              <a:avLst/>
            </a:prstGeom>
            <a:noFill/>
          </p:spPr>
          <p:txBody>
            <a:bodyPr wrap="square" rtlCol="0">
              <a:spAutoFit/>
            </a:bodyPr>
            <a:lstStyle/>
            <a:p>
              <a:pPr algn="just">
                <a:lnSpc>
                  <a:spcPct val="120000"/>
                </a:lnSpc>
              </a:pPr>
              <a:r>
                <a:rPr lang="zh-CN" altLang="en-US" sz="1200" dirty="0">
                  <a:solidFill>
                    <a:prstClr val="black">
                      <a:lumMod val="65000"/>
                      <a:lumOff val="35000"/>
                    </a:prstClr>
                  </a:solidFill>
                  <a:cs typeface="+mn-ea"/>
                  <a:sym typeface="+mn-lt"/>
                </a:rPr>
                <a:t>组长 后端工程师以及统筹</a:t>
              </a:r>
              <a:endParaRPr lang="zh-CN" altLang="en-US" sz="1200" dirty="0">
                <a:solidFill>
                  <a:prstClr val="black">
                    <a:lumMod val="65000"/>
                    <a:lumOff val="35000"/>
                  </a:prstClr>
                </a:solidFill>
                <a:cs typeface="+mn-ea"/>
                <a:sym typeface="+mn-lt"/>
              </a:endParaRPr>
            </a:p>
          </p:txBody>
        </p:sp>
      </p:grpSp>
      <p:grpSp>
        <p:nvGrpSpPr>
          <p:cNvPr id="49" name="组合 48"/>
          <p:cNvGrpSpPr/>
          <p:nvPr/>
        </p:nvGrpSpPr>
        <p:grpSpPr>
          <a:xfrm>
            <a:off x="3855777" y="2424148"/>
            <a:ext cx="1725052" cy="646267"/>
            <a:chOff x="3451161" y="3801665"/>
            <a:chExt cx="1725052" cy="646266"/>
          </a:xfrm>
        </p:grpSpPr>
        <p:sp>
          <p:nvSpPr>
            <p:cNvPr id="50" name="文本框 48"/>
            <p:cNvSpPr txBox="1"/>
            <p:nvPr/>
          </p:nvSpPr>
          <p:spPr>
            <a:xfrm>
              <a:off x="3451161" y="3801665"/>
              <a:ext cx="1725052" cy="398780"/>
            </a:xfrm>
            <a:prstGeom prst="rect">
              <a:avLst/>
            </a:prstGeom>
            <a:noFill/>
          </p:spPr>
          <p:txBody>
            <a:bodyPr wrap="square" rtlCol="0">
              <a:spAutoFit/>
            </a:bodyPr>
            <a:lstStyle/>
            <a:p>
              <a:pPr algn="ctr"/>
              <a:r>
                <a:rPr lang="zh-CN" altLang="en-US" sz="2000" b="1" dirty="0">
                  <a:solidFill>
                    <a:srgbClr val="01ACBE"/>
                  </a:solidFill>
                  <a:cs typeface="+mn-ea"/>
                  <a:sym typeface="+mn-lt"/>
                </a:rPr>
                <a:t>孔令轲</a:t>
              </a:r>
              <a:endParaRPr lang="zh-CN" altLang="en-US" sz="2000" b="1" dirty="0">
                <a:solidFill>
                  <a:srgbClr val="01ACBE"/>
                </a:solidFill>
                <a:cs typeface="+mn-ea"/>
                <a:sym typeface="+mn-lt"/>
              </a:endParaRPr>
            </a:p>
          </p:txBody>
        </p:sp>
        <p:sp>
          <p:nvSpPr>
            <p:cNvPr id="51" name="文本框 49"/>
            <p:cNvSpPr txBox="1"/>
            <p:nvPr/>
          </p:nvSpPr>
          <p:spPr>
            <a:xfrm>
              <a:off x="3457192" y="4135511"/>
              <a:ext cx="1719021" cy="312420"/>
            </a:xfrm>
            <a:prstGeom prst="rect">
              <a:avLst/>
            </a:prstGeom>
            <a:noFill/>
          </p:spPr>
          <p:txBody>
            <a:bodyPr wrap="square" rtlCol="0">
              <a:spAutoFit/>
            </a:bodyPr>
            <a:lstStyle/>
            <a:p>
              <a:pPr algn="just">
                <a:lnSpc>
                  <a:spcPct val="120000"/>
                </a:lnSpc>
              </a:pPr>
              <a:endParaRPr lang="zh-CN" altLang="en-US" sz="1200" dirty="0">
                <a:solidFill>
                  <a:prstClr val="black">
                    <a:lumMod val="65000"/>
                    <a:lumOff val="35000"/>
                  </a:prstClr>
                </a:solidFill>
                <a:cs typeface="+mn-ea"/>
                <a:sym typeface="+mn-lt"/>
              </a:endParaRPr>
            </a:p>
          </p:txBody>
        </p:sp>
      </p:grpSp>
      <p:grpSp>
        <p:nvGrpSpPr>
          <p:cNvPr id="52" name="组合 51"/>
          <p:cNvGrpSpPr/>
          <p:nvPr/>
        </p:nvGrpSpPr>
        <p:grpSpPr>
          <a:xfrm>
            <a:off x="6501181" y="2424148"/>
            <a:ext cx="1772042" cy="684367"/>
            <a:chOff x="3451161" y="3567350"/>
            <a:chExt cx="1772042" cy="684366"/>
          </a:xfrm>
        </p:grpSpPr>
        <p:sp>
          <p:nvSpPr>
            <p:cNvPr id="53" name="文本框 51"/>
            <p:cNvSpPr txBox="1"/>
            <p:nvPr/>
          </p:nvSpPr>
          <p:spPr>
            <a:xfrm>
              <a:off x="3451161" y="3567350"/>
              <a:ext cx="1725052" cy="398780"/>
            </a:xfrm>
            <a:prstGeom prst="rect">
              <a:avLst/>
            </a:prstGeom>
            <a:noFill/>
          </p:spPr>
          <p:txBody>
            <a:bodyPr wrap="square" rtlCol="0">
              <a:spAutoFit/>
            </a:bodyPr>
            <a:lstStyle/>
            <a:p>
              <a:pPr algn="ctr"/>
              <a:r>
                <a:rPr lang="zh-CN" altLang="en-US" sz="2000" b="1" dirty="0">
                  <a:solidFill>
                    <a:srgbClr val="E87071"/>
                  </a:solidFill>
                  <a:cs typeface="+mn-ea"/>
                  <a:sym typeface="+mn-lt"/>
                </a:rPr>
                <a:t>李愿春</a:t>
              </a:r>
              <a:endParaRPr lang="zh-CN" altLang="en-US" sz="2000" b="1" dirty="0">
                <a:solidFill>
                  <a:srgbClr val="E87071"/>
                </a:solidFill>
                <a:cs typeface="+mn-ea"/>
                <a:sym typeface="+mn-lt"/>
              </a:endParaRPr>
            </a:p>
          </p:txBody>
        </p:sp>
        <p:sp>
          <p:nvSpPr>
            <p:cNvPr id="54" name="文本框 52"/>
            <p:cNvSpPr txBox="1"/>
            <p:nvPr/>
          </p:nvSpPr>
          <p:spPr>
            <a:xfrm>
              <a:off x="3504182" y="3939296"/>
              <a:ext cx="1719021" cy="312420"/>
            </a:xfrm>
            <a:prstGeom prst="rect">
              <a:avLst/>
            </a:prstGeom>
            <a:noFill/>
          </p:spPr>
          <p:txBody>
            <a:bodyPr wrap="square" rtlCol="0">
              <a:spAutoFit/>
            </a:bodyPr>
            <a:lstStyle/>
            <a:p>
              <a:pPr algn="just">
                <a:lnSpc>
                  <a:spcPct val="120000"/>
                </a:lnSpc>
              </a:pPr>
              <a:endParaRPr lang="zh-CN" altLang="en-US" sz="1200" dirty="0">
                <a:solidFill>
                  <a:prstClr val="black">
                    <a:lumMod val="65000"/>
                    <a:lumOff val="35000"/>
                  </a:prstClr>
                </a:solidFill>
                <a:cs typeface="+mn-ea"/>
                <a:sym typeface="+mn-lt"/>
              </a:endParaRPr>
            </a:p>
          </p:txBody>
        </p:sp>
      </p:grpSp>
      <p:grpSp>
        <p:nvGrpSpPr>
          <p:cNvPr id="55" name="组合 54"/>
          <p:cNvGrpSpPr/>
          <p:nvPr/>
        </p:nvGrpSpPr>
        <p:grpSpPr>
          <a:xfrm>
            <a:off x="8927618" y="2752443"/>
            <a:ext cx="1725052" cy="646267"/>
            <a:chOff x="3451161" y="3801665"/>
            <a:chExt cx="1725052" cy="646266"/>
          </a:xfrm>
        </p:grpSpPr>
        <p:sp>
          <p:nvSpPr>
            <p:cNvPr id="56" name="文本框 54"/>
            <p:cNvSpPr txBox="1"/>
            <p:nvPr/>
          </p:nvSpPr>
          <p:spPr>
            <a:xfrm>
              <a:off x="3451161" y="3801665"/>
              <a:ext cx="1725052" cy="398780"/>
            </a:xfrm>
            <a:prstGeom prst="rect">
              <a:avLst/>
            </a:prstGeom>
            <a:noFill/>
          </p:spPr>
          <p:txBody>
            <a:bodyPr wrap="square" rtlCol="0">
              <a:spAutoFit/>
            </a:bodyPr>
            <a:lstStyle/>
            <a:p>
              <a:pPr algn="ctr"/>
              <a:r>
                <a:rPr lang="zh-CN" altLang="en-US" sz="2000" b="1" dirty="0">
                  <a:solidFill>
                    <a:srgbClr val="663A77"/>
                  </a:solidFill>
                  <a:cs typeface="+mn-ea"/>
                  <a:sym typeface="+mn-lt"/>
                </a:rPr>
                <a:t>叶恩铭</a:t>
              </a:r>
              <a:endParaRPr lang="zh-CN" altLang="en-US" sz="2000" b="1" dirty="0">
                <a:solidFill>
                  <a:srgbClr val="663A77"/>
                </a:solidFill>
                <a:cs typeface="+mn-ea"/>
                <a:sym typeface="+mn-lt"/>
              </a:endParaRPr>
            </a:p>
          </p:txBody>
        </p:sp>
        <p:sp>
          <p:nvSpPr>
            <p:cNvPr id="57" name="文本框 55"/>
            <p:cNvSpPr txBox="1"/>
            <p:nvPr/>
          </p:nvSpPr>
          <p:spPr>
            <a:xfrm>
              <a:off x="3457192" y="4135511"/>
              <a:ext cx="1719021" cy="312420"/>
            </a:xfrm>
            <a:prstGeom prst="rect">
              <a:avLst/>
            </a:prstGeom>
            <a:noFill/>
          </p:spPr>
          <p:txBody>
            <a:bodyPr wrap="square" rtlCol="0">
              <a:spAutoFit/>
            </a:bodyPr>
            <a:lstStyle/>
            <a:p>
              <a:pPr algn="just">
                <a:lnSpc>
                  <a:spcPct val="120000"/>
                </a:lnSpc>
              </a:pPr>
              <a:endParaRPr lang="zh-CN" altLang="en-US" sz="1200" dirty="0">
                <a:solidFill>
                  <a:prstClr val="black">
                    <a:lumMod val="65000"/>
                    <a:lumOff val="35000"/>
                  </a:prstClr>
                </a:solidFill>
                <a:cs typeface="+mn-ea"/>
                <a:sym typeface="+mn-lt"/>
              </a:endParaRPr>
            </a:p>
          </p:txBody>
        </p:sp>
      </p:grpSp>
      <p:grpSp>
        <p:nvGrpSpPr>
          <p:cNvPr id="58" name="组合 57"/>
          <p:cNvGrpSpPr/>
          <p:nvPr/>
        </p:nvGrpSpPr>
        <p:grpSpPr>
          <a:xfrm>
            <a:off x="314514" y="168371"/>
            <a:ext cx="2367831" cy="669841"/>
            <a:chOff x="314514" y="168371"/>
            <a:chExt cx="2367831" cy="669841"/>
          </a:xfrm>
        </p:grpSpPr>
        <p:grpSp>
          <p:nvGrpSpPr>
            <p:cNvPr id="59" name="组合 58"/>
            <p:cNvGrpSpPr/>
            <p:nvPr/>
          </p:nvGrpSpPr>
          <p:grpSpPr>
            <a:xfrm>
              <a:off x="314514" y="168371"/>
              <a:ext cx="2130199" cy="669841"/>
              <a:chOff x="559782" y="121974"/>
              <a:chExt cx="2130199" cy="669841"/>
            </a:xfrm>
          </p:grpSpPr>
          <p:sp>
            <p:nvSpPr>
              <p:cNvPr id="61" name="Freeform 31"/>
              <p:cNvSpPr/>
              <p:nvPr/>
            </p:nvSpPr>
            <p:spPr bwMode="auto">
              <a:xfrm>
                <a:off x="778043" y="209286"/>
                <a:ext cx="1911938" cy="492125"/>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62" name="组合 61"/>
              <p:cNvGrpSpPr/>
              <p:nvPr/>
            </p:nvGrpSpPr>
            <p:grpSpPr>
              <a:xfrm>
                <a:off x="559782" y="121974"/>
                <a:ext cx="369073" cy="669841"/>
                <a:chOff x="-91908" y="121974"/>
                <a:chExt cx="1020763" cy="1852612"/>
              </a:xfrm>
            </p:grpSpPr>
            <p:sp>
              <p:nvSpPr>
                <p:cNvPr id="63" name="Freeform 32"/>
                <p:cNvSpPr/>
                <p:nvPr/>
              </p:nvSpPr>
              <p:spPr bwMode="auto">
                <a:xfrm>
                  <a:off x="-45871" y="169599"/>
                  <a:ext cx="933450" cy="1758950"/>
                </a:xfrm>
                <a:custGeom>
                  <a:avLst/>
                  <a:gdLst>
                    <a:gd name="T0" fmla="*/ 179 w 588"/>
                    <a:gd name="T1" fmla="*/ 1108 h 1108"/>
                    <a:gd name="T2" fmla="*/ 179 w 588"/>
                    <a:gd name="T3" fmla="*/ 323 h 1108"/>
                    <a:gd name="T4" fmla="*/ 0 w 588"/>
                    <a:gd name="T5" fmla="*/ 323 h 1108"/>
                    <a:gd name="T6" fmla="*/ 0 w 588"/>
                    <a:gd name="T7" fmla="*/ 0 h 1108"/>
                    <a:gd name="T8" fmla="*/ 588 w 588"/>
                    <a:gd name="T9" fmla="*/ 0 h 1108"/>
                    <a:gd name="T10" fmla="*/ 588 w 588"/>
                    <a:gd name="T11" fmla="*/ 1108 h 1108"/>
                    <a:gd name="T12" fmla="*/ 179 w 588"/>
                    <a:gd name="T13" fmla="*/ 1108 h 1108"/>
                  </a:gdLst>
                  <a:ahLst/>
                  <a:cxnLst>
                    <a:cxn ang="0">
                      <a:pos x="T0" y="T1"/>
                    </a:cxn>
                    <a:cxn ang="0">
                      <a:pos x="T2" y="T3"/>
                    </a:cxn>
                    <a:cxn ang="0">
                      <a:pos x="T4" y="T5"/>
                    </a:cxn>
                    <a:cxn ang="0">
                      <a:pos x="T6" y="T7"/>
                    </a:cxn>
                    <a:cxn ang="0">
                      <a:pos x="T8" y="T9"/>
                    </a:cxn>
                    <a:cxn ang="0">
                      <a:pos x="T10" y="T11"/>
                    </a:cxn>
                    <a:cxn ang="0">
                      <a:pos x="T12" y="T13"/>
                    </a:cxn>
                  </a:cxnLst>
                  <a:rect l="0" t="0" r="r" b="b"/>
                  <a:pathLst>
                    <a:path w="588" h="1108">
                      <a:moveTo>
                        <a:pt x="179" y="1108"/>
                      </a:moveTo>
                      <a:lnTo>
                        <a:pt x="179" y="323"/>
                      </a:lnTo>
                      <a:lnTo>
                        <a:pt x="0" y="323"/>
                      </a:lnTo>
                      <a:lnTo>
                        <a:pt x="0" y="0"/>
                      </a:lnTo>
                      <a:lnTo>
                        <a:pt x="588" y="0"/>
                      </a:lnTo>
                      <a:lnTo>
                        <a:pt x="588" y="1108"/>
                      </a:lnTo>
                      <a:lnTo>
                        <a:pt x="179" y="1108"/>
                      </a:lnTo>
                      <a:close/>
                    </a:path>
                  </a:pathLst>
                </a:custGeom>
                <a:solidFill>
                  <a:srgbClr val="4BACC6"/>
                </a:soli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64" name="Freeform 33"/>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close/>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65" name="Freeform 34"/>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sp>
          <p:nvSpPr>
            <p:cNvPr id="60" name="文本框 59"/>
            <p:cNvSpPr txBox="1"/>
            <p:nvPr/>
          </p:nvSpPr>
          <p:spPr>
            <a:xfrm>
              <a:off x="770407" y="364641"/>
              <a:ext cx="1911938" cy="383540"/>
            </a:xfrm>
            <a:prstGeom prst="rect">
              <a:avLst/>
            </a:prstGeom>
            <a:noFill/>
          </p:spPr>
          <p:txBody>
            <a:bodyPr wrap="square" rtlCol="0">
              <a:spAutoFit/>
            </a:bodyPr>
            <a:lstStyle/>
            <a:p>
              <a:r>
                <a:rPr lang="zh-CN" altLang="en-US" dirty="0">
                  <a:solidFill>
                    <a:schemeClr val="accent1"/>
                  </a:solidFill>
                  <a:cs typeface="+mn-ea"/>
                  <a:sym typeface="+mn-lt"/>
                </a:rPr>
                <a:t>成员介绍</a:t>
              </a:r>
              <a:endParaRPr lang="zh-CN" altLang="en-US" dirty="0">
                <a:solidFill>
                  <a:schemeClr val="accent1"/>
                </a:solidFill>
                <a:cs typeface="+mn-ea"/>
                <a:sym typeface="+mn-lt"/>
              </a:endParaRPr>
            </a:p>
          </p:txBody>
        </p:sp>
      </p:grpSp>
      <p:grpSp>
        <p:nvGrpSpPr>
          <p:cNvPr id="10" name="组合 9"/>
          <p:cNvGrpSpPr/>
          <p:nvPr/>
        </p:nvGrpSpPr>
        <p:grpSpPr>
          <a:xfrm rot="0">
            <a:off x="7288530" y="3425825"/>
            <a:ext cx="1820545" cy="1820545"/>
            <a:chOff x="4742449" y="2216782"/>
            <a:chExt cx="3801476" cy="3801476"/>
          </a:xfrm>
        </p:grpSpPr>
        <p:sp>
          <p:nvSpPr>
            <p:cNvPr id="11" name="任意多边形 10"/>
            <p:cNvSpPr/>
            <p:nvPr/>
          </p:nvSpPr>
          <p:spPr>
            <a:xfrm>
              <a:off x="4742449" y="2216782"/>
              <a:ext cx="3801476" cy="3801476"/>
            </a:xfrm>
            <a:custGeom>
              <a:avLst/>
              <a:gdLst>
                <a:gd name="connsiteX0" fmla="*/ 627244 w 3801476"/>
                <a:gd name="connsiteY0" fmla="*/ 310063 h 3801476"/>
                <a:gd name="connsiteX1" fmla="*/ 310063 w 3801476"/>
                <a:gd name="connsiteY1" fmla="*/ 627244 h 3801476"/>
                <a:gd name="connsiteX2" fmla="*/ 310063 w 3801476"/>
                <a:gd name="connsiteY2" fmla="*/ 3174232 h 3801476"/>
                <a:gd name="connsiteX3" fmla="*/ 627244 w 3801476"/>
                <a:gd name="connsiteY3" fmla="*/ 3491413 h 3801476"/>
                <a:gd name="connsiteX4" fmla="*/ 3174232 w 3801476"/>
                <a:gd name="connsiteY4" fmla="*/ 3491413 h 3801476"/>
                <a:gd name="connsiteX5" fmla="*/ 3491413 w 3801476"/>
                <a:gd name="connsiteY5" fmla="*/ 3174232 h 3801476"/>
                <a:gd name="connsiteX6" fmla="*/ 3491413 w 3801476"/>
                <a:gd name="connsiteY6" fmla="*/ 627244 h 3801476"/>
                <a:gd name="connsiteX7" fmla="*/ 3174232 w 3801476"/>
                <a:gd name="connsiteY7" fmla="*/ 310063 h 3801476"/>
                <a:gd name="connsiteX8" fmla="*/ 379007 w 3801476"/>
                <a:gd name="connsiteY8" fmla="*/ 0 h 3801476"/>
                <a:gd name="connsiteX9" fmla="*/ 3422469 w 3801476"/>
                <a:gd name="connsiteY9" fmla="*/ 0 h 3801476"/>
                <a:gd name="connsiteX10" fmla="*/ 3801476 w 3801476"/>
                <a:gd name="connsiteY10" fmla="*/ 379007 h 3801476"/>
                <a:gd name="connsiteX11" fmla="*/ 3801476 w 3801476"/>
                <a:gd name="connsiteY11" fmla="*/ 3422469 h 3801476"/>
                <a:gd name="connsiteX12" fmla="*/ 3422469 w 3801476"/>
                <a:gd name="connsiteY12" fmla="*/ 3801476 h 3801476"/>
                <a:gd name="connsiteX13" fmla="*/ 379007 w 3801476"/>
                <a:gd name="connsiteY13" fmla="*/ 3801476 h 3801476"/>
                <a:gd name="connsiteX14" fmla="*/ 0 w 3801476"/>
                <a:gd name="connsiteY14" fmla="*/ 3422469 h 3801476"/>
                <a:gd name="connsiteX15" fmla="*/ 0 w 3801476"/>
                <a:gd name="connsiteY15" fmla="*/ 379007 h 3801476"/>
                <a:gd name="connsiteX16" fmla="*/ 379007 w 3801476"/>
                <a:gd name="connsiteY16" fmla="*/ 0 h 380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1476" h="3801476">
                  <a:moveTo>
                    <a:pt x="627244" y="310063"/>
                  </a:moveTo>
                  <a:cubicBezTo>
                    <a:pt x="452070" y="310063"/>
                    <a:pt x="310063" y="452070"/>
                    <a:pt x="310063" y="627244"/>
                  </a:cubicBezTo>
                  <a:lnTo>
                    <a:pt x="310063" y="3174232"/>
                  </a:lnTo>
                  <a:cubicBezTo>
                    <a:pt x="310063" y="3349406"/>
                    <a:pt x="452070" y="3491413"/>
                    <a:pt x="627244" y="3491413"/>
                  </a:cubicBezTo>
                  <a:lnTo>
                    <a:pt x="3174232" y="3491413"/>
                  </a:lnTo>
                  <a:cubicBezTo>
                    <a:pt x="3349406" y="3491413"/>
                    <a:pt x="3491413" y="3349406"/>
                    <a:pt x="3491413" y="3174232"/>
                  </a:cubicBezTo>
                  <a:lnTo>
                    <a:pt x="3491413" y="627244"/>
                  </a:lnTo>
                  <a:cubicBezTo>
                    <a:pt x="3491413" y="452070"/>
                    <a:pt x="3349406" y="310063"/>
                    <a:pt x="3174232" y="310063"/>
                  </a:cubicBezTo>
                  <a:close/>
                  <a:moveTo>
                    <a:pt x="379007" y="0"/>
                  </a:moveTo>
                  <a:lnTo>
                    <a:pt x="3422469" y="0"/>
                  </a:lnTo>
                  <a:cubicBezTo>
                    <a:pt x="3631789" y="0"/>
                    <a:pt x="3801476" y="169687"/>
                    <a:pt x="3801476" y="379007"/>
                  </a:cubicBezTo>
                  <a:lnTo>
                    <a:pt x="3801476" y="3422469"/>
                  </a:lnTo>
                  <a:cubicBezTo>
                    <a:pt x="3801476" y="3631789"/>
                    <a:pt x="3631789" y="3801476"/>
                    <a:pt x="3422469" y="3801476"/>
                  </a:cubicBezTo>
                  <a:lnTo>
                    <a:pt x="379007" y="3801476"/>
                  </a:lnTo>
                  <a:cubicBezTo>
                    <a:pt x="169687" y="3801476"/>
                    <a:pt x="0" y="3631789"/>
                    <a:pt x="0" y="3422469"/>
                  </a:cubicBezTo>
                  <a:lnTo>
                    <a:pt x="0" y="379007"/>
                  </a:lnTo>
                  <a:cubicBezTo>
                    <a:pt x="0" y="169687"/>
                    <a:pt x="169687" y="0"/>
                    <a:pt x="379007" y="0"/>
                  </a:cubicBezTo>
                  <a:close/>
                </a:path>
              </a:pathLst>
            </a:custGeom>
            <a:gradFill flip="none" rotWithShape="1">
              <a:gsLst>
                <a:gs pos="0">
                  <a:schemeClr val="bg1">
                    <a:lumMod val="95000"/>
                  </a:schemeClr>
                </a:gs>
                <a:gs pos="100000">
                  <a:schemeClr val="bg1">
                    <a:lumMod val="75000"/>
                  </a:schemeClr>
                </a:gs>
              </a:gsLst>
              <a:lin ang="2700000" scaled="1"/>
              <a:tileRect/>
            </a:gra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12" name="圆角矩形 11"/>
            <p:cNvSpPr/>
            <p:nvPr/>
          </p:nvSpPr>
          <p:spPr>
            <a:xfrm>
              <a:off x="5052512" y="2526845"/>
              <a:ext cx="3181350" cy="3181350"/>
            </a:xfrm>
            <a:prstGeom prst="roundRect">
              <a:avLst>
                <a:gd name="adj" fmla="val 9970"/>
              </a:avLst>
            </a:prstGeom>
            <a:noFill/>
            <a:ln w="76200">
              <a:gradFill flip="none" rotWithShape="1">
                <a:gsLst>
                  <a:gs pos="100000">
                    <a:schemeClr val="bg1">
                      <a:lumMod val="96000"/>
                    </a:schemeClr>
                  </a:gs>
                  <a:gs pos="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13" name="圆角矩形 12"/>
            <p:cNvSpPr/>
            <p:nvPr/>
          </p:nvSpPr>
          <p:spPr>
            <a:xfrm>
              <a:off x="4742449" y="2216782"/>
              <a:ext cx="3801476" cy="3801476"/>
            </a:xfrm>
            <a:prstGeom prst="roundRect">
              <a:avLst>
                <a:gd name="adj" fmla="val 9970"/>
              </a:avLst>
            </a:prstGeom>
            <a:noFill/>
            <a:ln w="22225">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grpSp>
      <p:grpSp>
        <p:nvGrpSpPr>
          <p:cNvPr id="15" name="组合 14"/>
          <p:cNvGrpSpPr/>
          <p:nvPr/>
        </p:nvGrpSpPr>
        <p:grpSpPr>
          <a:xfrm>
            <a:off x="6976377" y="5449923"/>
            <a:ext cx="1725052" cy="646267"/>
            <a:chOff x="3451161" y="3801665"/>
            <a:chExt cx="1725052" cy="646266"/>
          </a:xfrm>
        </p:grpSpPr>
        <p:sp>
          <p:nvSpPr>
            <p:cNvPr id="16" name="文本框 45"/>
            <p:cNvSpPr txBox="1"/>
            <p:nvPr/>
          </p:nvSpPr>
          <p:spPr>
            <a:xfrm>
              <a:off x="3451161" y="3801665"/>
              <a:ext cx="1725052" cy="398779"/>
            </a:xfrm>
            <a:prstGeom prst="rect">
              <a:avLst/>
            </a:prstGeom>
            <a:noFill/>
          </p:spPr>
          <p:txBody>
            <a:bodyPr wrap="square" rtlCol="0">
              <a:spAutoFit/>
            </a:bodyPr>
            <a:p>
              <a:pPr algn="ctr"/>
              <a:r>
                <a:rPr lang="zh-CN" altLang="en-US" sz="2000" b="1" dirty="0">
                  <a:solidFill>
                    <a:srgbClr val="FFB850"/>
                  </a:solidFill>
                  <a:cs typeface="+mn-ea"/>
                  <a:sym typeface="+mn-lt"/>
                </a:rPr>
                <a:t>吴天昊</a:t>
              </a:r>
              <a:endParaRPr lang="zh-CN" altLang="en-US" sz="2000" b="1" dirty="0">
                <a:solidFill>
                  <a:srgbClr val="FFB850"/>
                </a:solidFill>
                <a:cs typeface="+mn-ea"/>
                <a:sym typeface="+mn-lt"/>
              </a:endParaRPr>
            </a:p>
          </p:txBody>
        </p:sp>
        <p:sp>
          <p:nvSpPr>
            <p:cNvPr id="17" name="文本框 46"/>
            <p:cNvSpPr txBox="1"/>
            <p:nvPr/>
          </p:nvSpPr>
          <p:spPr>
            <a:xfrm>
              <a:off x="3457192" y="4135511"/>
              <a:ext cx="1719021" cy="312420"/>
            </a:xfrm>
            <a:prstGeom prst="rect">
              <a:avLst/>
            </a:prstGeom>
            <a:noFill/>
          </p:spPr>
          <p:txBody>
            <a:bodyPr wrap="square" rtlCol="0">
              <a:spAutoFit/>
            </a:bodyPr>
            <a:p>
              <a:pPr algn="just">
                <a:lnSpc>
                  <a:spcPct val="120000"/>
                </a:lnSpc>
              </a:pPr>
              <a:endParaRPr lang="zh-CN" altLang="en-US" sz="1200" dirty="0">
                <a:solidFill>
                  <a:prstClr val="black">
                    <a:lumMod val="65000"/>
                    <a:lumOff val="35000"/>
                  </a:prstClr>
                </a:solidFill>
                <a:cs typeface="+mn-ea"/>
                <a:sym typeface="+mn-lt"/>
              </a:endParaRPr>
            </a:p>
          </p:txBody>
        </p:sp>
      </p:grpSp>
      <p:grpSp>
        <p:nvGrpSpPr>
          <p:cNvPr id="19" name="组合 18"/>
          <p:cNvGrpSpPr/>
          <p:nvPr/>
        </p:nvGrpSpPr>
        <p:grpSpPr>
          <a:xfrm>
            <a:off x="4512310" y="3413760"/>
            <a:ext cx="1820545" cy="2366998"/>
            <a:chOff x="5668" y="5376"/>
            <a:chExt cx="2867" cy="3728"/>
          </a:xfrm>
        </p:grpSpPr>
        <p:grpSp>
          <p:nvGrpSpPr>
            <p:cNvPr id="4" name="组合 3"/>
            <p:cNvGrpSpPr/>
            <p:nvPr/>
          </p:nvGrpSpPr>
          <p:grpSpPr>
            <a:xfrm rot="0">
              <a:off x="5668" y="5376"/>
              <a:ext cx="2867" cy="2867"/>
              <a:chOff x="4742449" y="2216782"/>
              <a:chExt cx="3801476" cy="3801476"/>
            </a:xfrm>
          </p:grpSpPr>
          <p:sp>
            <p:nvSpPr>
              <p:cNvPr id="5" name="任意多边形 4"/>
              <p:cNvSpPr/>
              <p:nvPr/>
            </p:nvSpPr>
            <p:spPr>
              <a:xfrm>
                <a:off x="4742449" y="2216782"/>
                <a:ext cx="3801476" cy="3801476"/>
              </a:xfrm>
              <a:custGeom>
                <a:avLst/>
                <a:gdLst>
                  <a:gd name="connsiteX0" fmla="*/ 627244 w 3801476"/>
                  <a:gd name="connsiteY0" fmla="*/ 310063 h 3801476"/>
                  <a:gd name="connsiteX1" fmla="*/ 310063 w 3801476"/>
                  <a:gd name="connsiteY1" fmla="*/ 627244 h 3801476"/>
                  <a:gd name="connsiteX2" fmla="*/ 310063 w 3801476"/>
                  <a:gd name="connsiteY2" fmla="*/ 3174232 h 3801476"/>
                  <a:gd name="connsiteX3" fmla="*/ 627244 w 3801476"/>
                  <a:gd name="connsiteY3" fmla="*/ 3491413 h 3801476"/>
                  <a:gd name="connsiteX4" fmla="*/ 3174232 w 3801476"/>
                  <a:gd name="connsiteY4" fmla="*/ 3491413 h 3801476"/>
                  <a:gd name="connsiteX5" fmla="*/ 3491413 w 3801476"/>
                  <a:gd name="connsiteY5" fmla="*/ 3174232 h 3801476"/>
                  <a:gd name="connsiteX6" fmla="*/ 3491413 w 3801476"/>
                  <a:gd name="connsiteY6" fmla="*/ 627244 h 3801476"/>
                  <a:gd name="connsiteX7" fmla="*/ 3174232 w 3801476"/>
                  <a:gd name="connsiteY7" fmla="*/ 310063 h 3801476"/>
                  <a:gd name="connsiteX8" fmla="*/ 379007 w 3801476"/>
                  <a:gd name="connsiteY8" fmla="*/ 0 h 3801476"/>
                  <a:gd name="connsiteX9" fmla="*/ 3422469 w 3801476"/>
                  <a:gd name="connsiteY9" fmla="*/ 0 h 3801476"/>
                  <a:gd name="connsiteX10" fmla="*/ 3801476 w 3801476"/>
                  <a:gd name="connsiteY10" fmla="*/ 379007 h 3801476"/>
                  <a:gd name="connsiteX11" fmla="*/ 3801476 w 3801476"/>
                  <a:gd name="connsiteY11" fmla="*/ 3422469 h 3801476"/>
                  <a:gd name="connsiteX12" fmla="*/ 3422469 w 3801476"/>
                  <a:gd name="connsiteY12" fmla="*/ 3801476 h 3801476"/>
                  <a:gd name="connsiteX13" fmla="*/ 379007 w 3801476"/>
                  <a:gd name="connsiteY13" fmla="*/ 3801476 h 3801476"/>
                  <a:gd name="connsiteX14" fmla="*/ 0 w 3801476"/>
                  <a:gd name="connsiteY14" fmla="*/ 3422469 h 3801476"/>
                  <a:gd name="connsiteX15" fmla="*/ 0 w 3801476"/>
                  <a:gd name="connsiteY15" fmla="*/ 379007 h 3801476"/>
                  <a:gd name="connsiteX16" fmla="*/ 379007 w 3801476"/>
                  <a:gd name="connsiteY16" fmla="*/ 0 h 380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1476" h="3801476">
                    <a:moveTo>
                      <a:pt x="627244" y="310063"/>
                    </a:moveTo>
                    <a:cubicBezTo>
                      <a:pt x="452070" y="310063"/>
                      <a:pt x="310063" y="452070"/>
                      <a:pt x="310063" y="627244"/>
                    </a:cubicBezTo>
                    <a:lnTo>
                      <a:pt x="310063" y="3174232"/>
                    </a:lnTo>
                    <a:cubicBezTo>
                      <a:pt x="310063" y="3349406"/>
                      <a:pt x="452070" y="3491413"/>
                      <a:pt x="627244" y="3491413"/>
                    </a:cubicBezTo>
                    <a:lnTo>
                      <a:pt x="3174232" y="3491413"/>
                    </a:lnTo>
                    <a:cubicBezTo>
                      <a:pt x="3349406" y="3491413"/>
                      <a:pt x="3491413" y="3349406"/>
                      <a:pt x="3491413" y="3174232"/>
                    </a:cubicBezTo>
                    <a:lnTo>
                      <a:pt x="3491413" y="627244"/>
                    </a:lnTo>
                    <a:cubicBezTo>
                      <a:pt x="3491413" y="452070"/>
                      <a:pt x="3349406" y="310063"/>
                      <a:pt x="3174232" y="310063"/>
                    </a:cubicBezTo>
                    <a:close/>
                    <a:moveTo>
                      <a:pt x="379007" y="0"/>
                    </a:moveTo>
                    <a:lnTo>
                      <a:pt x="3422469" y="0"/>
                    </a:lnTo>
                    <a:cubicBezTo>
                      <a:pt x="3631789" y="0"/>
                      <a:pt x="3801476" y="169687"/>
                      <a:pt x="3801476" y="379007"/>
                    </a:cubicBezTo>
                    <a:lnTo>
                      <a:pt x="3801476" y="3422469"/>
                    </a:lnTo>
                    <a:cubicBezTo>
                      <a:pt x="3801476" y="3631789"/>
                      <a:pt x="3631789" y="3801476"/>
                      <a:pt x="3422469" y="3801476"/>
                    </a:cubicBezTo>
                    <a:lnTo>
                      <a:pt x="379007" y="3801476"/>
                    </a:lnTo>
                    <a:cubicBezTo>
                      <a:pt x="169687" y="3801476"/>
                      <a:pt x="0" y="3631789"/>
                      <a:pt x="0" y="3422469"/>
                    </a:cubicBezTo>
                    <a:lnTo>
                      <a:pt x="0" y="379007"/>
                    </a:lnTo>
                    <a:cubicBezTo>
                      <a:pt x="0" y="169687"/>
                      <a:pt x="169687" y="0"/>
                      <a:pt x="379007" y="0"/>
                    </a:cubicBezTo>
                    <a:close/>
                  </a:path>
                </a:pathLst>
              </a:custGeom>
              <a:gradFill flip="none" rotWithShape="1">
                <a:gsLst>
                  <a:gs pos="0">
                    <a:schemeClr val="bg1">
                      <a:lumMod val="95000"/>
                    </a:schemeClr>
                  </a:gs>
                  <a:gs pos="100000">
                    <a:schemeClr val="bg1">
                      <a:lumMod val="75000"/>
                    </a:schemeClr>
                  </a:gs>
                </a:gsLst>
                <a:lin ang="2700000" scaled="1"/>
                <a:tileRect/>
              </a:gra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6" name="圆角矩形 5"/>
              <p:cNvSpPr/>
              <p:nvPr/>
            </p:nvSpPr>
            <p:spPr>
              <a:xfrm>
                <a:off x="5052512" y="2526845"/>
                <a:ext cx="3181350" cy="3181350"/>
              </a:xfrm>
              <a:prstGeom prst="roundRect">
                <a:avLst>
                  <a:gd name="adj" fmla="val 9970"/>
                </a:avLst>
              </a:prstGeom>
              <a:noFill/>
              <a:ln w="76200">
                <a:gradFill flip="none" rotWithShape="1">
                  <a:gsLst>
                    <a:gs pos="100000">
                      <a:schemeClr val="bg1">
                        <a:lumMod val="96000"/>
                      </a:schemeClr>
                    </a:gs>
                    <a:gs pos="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7" name="圆角矩形 6"/>
              <p:cNvSpPr/>
              <p:nvPr/>
            </p:nvSpPr>
            <p:spPr>
              <a:xfrm>
                <a:off x="4742449" y="2216782"/>
                <a:ext cx="3801476" cy="3801476"/>
              </a:xfrm>
              <a:prstGeom prst="roundRect">
                <a:avLst>
                  <a:gd name="adj" fmla="val 9970"/>
                </a:avLst>
              </a:prstGeom>
              <a:noFill/>
              <a:ln w="22225">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grpSp>
        <p:sp>
          <p:nvSpPr>
            <p:cNvPr id="18" name="文本框 54"/>
            <p:cNvSpPr txBox="1"/>
            <p:nvPr/>
          </p:nvSpPr>
          <p:spPr>
            <a:xfrm>
              <a:off x="5810" y="8476"/>
              <a:ext cx="2717" cy="628"/>
            </a:xfrm>
            <a:prstGeom prst="rect">
              <a:avLst/>
            </a:prstGeom>
            <a:noFill/>
          </p:spPr>
          <p:txBody>
            <a:bodyPr wrap="square" rtlCol="0">
              <a:spAutoFit/>
            </a:bodyPr>
            <a:p>
              <a:pPr algn="ctr"/>
              <a:r>
                <a:rPr lang="zh-CN" altLang="en-US" sz="2000" b="1" dirty="0">
                  <a:solidFill>
                    <a:srgbClr val="663A77"/>
                  </a:solidFill>
                  <a:cs typeface="+mn-ea"/>
                  <a:sym typeface="+mn-lt"/>
                </a:rPr>
                <a:t>于正</a:t>
              </a:r>
              <a:endParaRPr lang="zh-CN" altLang="en-US" sz="2000" b="1" dirty="0">
                <a:solidFill>
                  <a:srgbClr val="663A77"/>
                </a:solidFill>
                <a:cs typeface="+mn-ea"/>
                <a:sym typeface="+mn-lt"/>
              </a:endParaRPr>
            </a:p>
          </p:txBody>
        </p:sp>
      </p:grpSp>
      <p:grpSp>
        <p:nvGrpSpPr>
          <p:cNvPr id="66" name="组合 65"/>
          <p:cNvGrpSpPr/>
          <p:nvPr/>
        </p:nvGrpSpPr>
        <p:grpSpPr>
          <a:xfrm>
            <a:off x="1414780" y="3535045"/>
            <a:ext cx="1820545" cy="2284730"/>
            <a:chOff x="5668" y="5376"/>
            <a:chExt cx="2867" cy="3598"/>
          </a:xfrm>
        </p:grpSpPr>
        <p:grpSp>
          <p:nvGrpSpPr>
            <p:cNvPr id="69" name="组合 68"/>
            <p:cNvGrpSpPr/>
            <p:nvPr/>
          </p:nvGrpSpPr>
          <p:grpSpPr>
            <a:xfrm rot="0">
              <a:off x="5668" y="5376"/>
              <a:ext cx="2867" cy="2867"/>
              <a:chOff x="4742449" y="2216782"/>
              <a:chExt cx="3801476" cy="3801476"/>
            </a:xfrm>
          </p:grpSpPr>
          <p:sp>
            <p:nvSpPr>
              <p:cNvPr id="70" name="任意多边形 69"/>
              <p:cNvSpPr/>
              <p:nvPr/>
            </p:nvSpPr>
            <p:spPr>
              <a:xfrm>
                <a:off x="4742449" y="2216782"/>
                <a:ext cx="3801476" cy="3801476"/>
              </a:xfrm>
              <a:custGeom>
                <a:avLst/>
                <a:gdLst>
                  <a:gd name="connsiteX0" fmla="*/ 627244 w 3801476"/>
                  <a:gd name="connsiteY0" fmla="*/ 310063 h 3801476"/>
                  <a:gd name="connsiteX1" fmla="*/ 310063 w 3801476"/>
                  <a:gd name="connsiteY1" fmla="*/ 627244 h 3801476"/>
                  <a:gd name="connsiteX2" fmla="*/ 310063 w 3801476"/>
                  <a:gd name="connsiteY2" fmla="*/ 3174232 h 3801476"/>
                  <a:gd name="connsiteX3" fmla="*/ 627244 w 3801476"/>
                  <a:gd name="connsiteY3" fmla="*/ 3491413 h 3801476"/>
                  <a:gd name="connsiteX4" fmla="*/ 3174232 w 3801476"/>
                  <a:gd name="connsiteY4" fmla="*/ 3491413 h 3801476"/>
                  <a:gd name="connsiteX5" fmla="*/ 3491413 w 3801476"/>
                  <a:gd name="connsiteY5" fmla="*/ 3174232 h 3801476"/>
                  <a:gd name="connsiteX6" fmla="*/ 3491413 w 3801476"/>
                  <a:gd name="connsiteY6" fmla="*/ 627244 h 3801476"/>
                  <a:gd name="connsiteX7" fmla="*/ 3174232 w 3801476"/>
                  <a:gd name="connsiteY7" fmla="*/ 310063 h 3801476"/>
                  <a:gd name="connsiteX8" fmla="*/ 379007 w 3801476"/>
                  <a:gd name="connsiteY8" fmla="*/ 0 h 3801476"/>
                  <a:gd name="connsiteX9" fmla="*/ 3422469 w 3801476"/>
                  <a:gd name="connsiteY9" fmla="*/ 0 h 3801476"/>
                  <a:gd name="connsiteX10" fmla="*/ 3801476 w 3801476"/>
                  <a:gd name="connsiteY10" fmla="*/ 379007 h 3801476"/>
                  <a:gd name="connsiteX11" fmla="*/ 3801476 w 3801476"/>
                  <a:gd name="connsiteY11" fmla="*/ 3422469 h 3801476"/>
                  <a:gd name="connsiteX12" fmla="*/ 3422469 w 3801476"/>
                  <a:gd name="connsiteY12" fmla="*/ 3801476 h 3801476"/>
                  <a:gd name="connsiteX13" fmla="*/ 379007 w 3801476"/>
                  <a:gd name="connsiteY13" fmla="*/ 3801476 h 3801476"/>
                  <a:gd name="connsiteX14" fmla="*/ 0 w 3801476"/>
                  <a:gd name="connsiteY14" fmla="*/ 3422469 h 3801476"/>
                  <a:gd name="connsiteX15" fmla="*/ 0 w 3801476"/>
                  <a:gd name="connsiteY15" fmla="*/ 379007 h 3801476"/>
                  <a:gd name="connsiteX16" fmla="*/ 379007 w 3801476"/>
                  <a:gd name="connsiteY16" fmla="*/ 0 h 380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1476" h="3801476">
                    <a:moveTo>
                      <a:pt x="627244" y="310063"/>
                    </a:moveTo>
                    <a:cubicBezTo>
                      <a:pt x="452070" y="310063"/>
                      <a:pt x="310063" y="452070"/>
                      <a:pt x="310063" y="627244"/>
                    </a:cubicBezTo>
                    <a:lnTo>
                      <a:pt x="310063" y="3174232"/>
                    </a:lnTo>
                    <a:cubicBezTo>
                      <a:pt x="310063" y="3349406"/>
                      <a:pt x="452070" y="3491413"/>
                      <a:pt x="627244" y="3491413"/>
                    </a:cubicBezTo>
                    <a:lnTo>
                      <a:pt x="3174232" y="3491413"/>
                    </a:lnTo>
                    <a:cubicBezTo>
                      <a:pt x="3349406" y="3491413"/>
                      <a:pt x="3491413" y="3349406"/>
                      <a:pt x="3491413" y="3174232"/>
                    </a:cubicBezTo>
                    <a:lnTo>
                      <a:pt x="3491413" y="627244"/>
                    </a:lnTo>
                    <a:cubicBezTo>
                      <a:pt x="3491413" y="452070"/>
                      <a:pt x="3349406" y="310063"/>
                      <a:pt x="3174232" y="310063"/>
                    </a:cubicBezTo>
                    <a:close/>
                    <a:moveTo>
                      <a:pt x="379007" y="0"/>
                    </a:moveTo>
                    <a:lnTo>
                      <a:pt x="3422469" y="0"/>
                    </a:lnTo>
                    <a:cubicBezTo>
                      <a:pt x="3631789" y="0"/>
                      <a:pt x="3801476" y="169687"/>
                      <a:pt x="3801476" y="379007"/>
                    </a:cubicBezTo>
                    <a:lnTo>
                      <a:pt x="3801476" y="3422469"/>
                    </a:lnTo>
                    <a:cubicBezTo>
                      <a:pt x="3801476" y="3631789"/>
                      <a:pt x="3631789" y="3801476"/>
                      <a:pt x="3422469" y="3801476"/>
                    </a:cubicBezTo>
                    <a:lnTo>
                      <a:pt x="379007" y="3801476"/>
                    </a:lnTo>
                    <a:cubicBezTo>
                      <a:pt x="169687" y="3801476"/>
                      <a:pt x="0" y="3631789"/>
                      <a:pt x="0" y="3422469"/>
                    </a:cubicBezTo>
                    <a:lnTo>
                      <a:pt x="0" y="379007"/>
                    </a:lnTo>
                    <a:cubicBezTo>
                      <a:pt x="0" y="169687"/>
                      <a:pt x="169687" y="0"/>
                      <a:pt x="379007" y="0"/>
                    </a:cubicBezTo>
                    <a:close/>
                  </a:path>
                </a:pathLst>
              </a:custGeom>
              <a:gradFill flip="none" rotWithShape="1">
                <a:gsLst>
                  <a:gs pos="0">
                    <a:schemeClr val="bg1">
                      <a:lumMod val="95000"/>
                    </a:schemeClr>
                  </a:gs>
                  <a:gs pos="100000">
                    <a:schemeClr val="bg1">
                      <a:lumMod val="75000"/>
                    </a:schemeClr>
                  </a:gs>
                </a:gsLst>
                <a:lin ang="2700000" scaled="1"/>
                <a:tileRect/>
              </a:gradFill>
              <a:ln w="25400">
                <a:noFill/>
              </a:ln>
              <a:effectLst>
                <a:outerShdw blurRad="177800" dist="889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71" name="圆角矩形 70"/>
              <p:cNvSpPr/>
              <p:nvPr/>
            </p:nvSpPr>
            <p:spPr>
              <a:xfrm>
                <a:off x="5052512" y="2526845"/>
                <a:ext cx="3181350" cy="3181350"/>
              </a:xfrm>
              <a:prstGeom prst="roundRect">
                <a:avLst>
                  <a:gd name="adj" fmla="val 9970"/>
                </a:avLst>
              </a:prstGeom>
              <a:noFill/>
              <a:ln w="76200">
                <a:gradFill flip="none" rotWithShape="1">
                  <a:gsLst>
                    <a:gs pos="100000">
                      <a:schemeClr val="bg1">
                        <a:lumMod val="96000"/>
                      </a:schemeClr>
                    </a:gs>
                    <a:gs pos="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sp>
            <p:nvSpPr>
              <p:cNvPr id="72" name="圆角矩形 71"/>
              <p:cNvSpPr/>
              <p:nvPr/>
            </p:nvSpPr>
            <p:spPr>
              <a:xfrm>
                <a:off x="4742449" y="2216782"/>
                <a:ext cx="3801476" cy="3801476"/>
              </a:xfrm>
              <a:prstGeom prst="roundRect">
                <a:avLst>
                  <a:gd name="adj" fmla="val 9970"/>
                </a:avLst>
              </a:prstGeom>
              <a:noFill/>
              <a:ln w="22225">
                <a:gradFill flip="none" rotWithShape="1">
                  <a:gsLst>
                    <a:gs pos="0">
                      <a:schemeClr val="bg1"/>
                    </a:gs>
                    <a:gs pos="100000">
                      <a:schemeClr val="bg1">
                        <a:lumMod val="65000"/>
                      </a:schemeClr>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cs typeface="+mn-ea"/>
                  <a:sym typeface="+mn-lt"/>
                </a:endParaRPr>
              </a:p>
            </p:txBody>
          </p:sp>
        </p:grpSp>
        <p:sp>
          <p:nvSpPr>
            <p:cNvPr id="73" name="文本框 54"/>
            <p:cNvSpPr txBox="1"/>
            <p:nvPr/>
          </p:nvSpPr>
          <p:spPr>
            <a:xfrm>
              <a:off x="5810" y="8346"/>
              <a:ext cx="2717" cy="628"/>
            </a:xfrm>
            <a:prstGeom prst="rect">
              <a:avLst/>
            </a:prstGeom>
            <a:noFill/>
          </p:spPr>
          <p:txBody>
            <a:bodyPr wrap="square" rtlCol="0">
              <a:spAutoFit/>
            </a:bodyPr>
            <a:p>
              <a:pPr algn="ctr"/>
              <a:r>
                <a:rPr lang="zh-CN" altLang="en-US" sz="2000" b="1" dirty="0">
                  <a:solidFill>
                    <a:srgbClr val="663A77"/>
                  </a:solidFill>
                  <a:cs typeface="+mn-ea"/>
                  <a:sym typeface="+mn-lt"/>
                </a:rPr>
                <a:t>王自彬</a:t>
              </a:r>
              <a:endParaRPr lang="zh-CN" altLang="en-US" sz="2000" b="1" dirty="0">
                <a:solidFill>
                  <a:srgbClr val="663A77"/>
                </a:solidFill>
                <a:cs typeface="+mn-ea"/>
                <a:sym typeface="+mn-lt"/>
              </a:endParaRPr>
            </a:p>
          </p:txBody>
        </p:sp>
      </p:grpSp>
      <p:sp>
        <p:nvSpPr>
          <p:cNvPr id="81" name="文本框 46"/>
          <p:cNvSpPr txBox="1"/>
          <p:nvPr/>
        </p:nvSpPr>
        <p:spPr>
          <a:xfrm>
            <a:off x="4076013" y="2844354"/>
            <a:ext cx="1719021" cy="755015"/>
          </a:xfrm>
          <a:prstGeom prst="rect">
            <a:avLst/>
          </a:prstGeom>
          <a:noFill/>
        </p:spPr>
        <p:txBody>
          <a:bodyPr wrap="square" rtlCol="0">
            <a:spAutoFit/>
          </a:bodyPr>
          <a:p>
            <a:pPr algn="just">
              <a:lnSpc>
                <a:spcPct val="120000"/>
              </a:lnSpc>
            </a:pPr>
            <a:r>
              <a:rPr lang="zh-CN" altLang="en-US" sz="1200" dirty="0">
                <a:solidFill>
                  <a:prstClr val="black">
                    <a:lumMod val="65000"/>
                    <a:lumOff val="35000"/>
                  </a:prstClr>
                </a:solidFill>
                <a:cs typeface="+mn-ea"/>
                <a:sym typeface="+mn-lt"/>
              </a:rPr>
              <a:t>大数据工程师，负责从海量数据中提取所需信息</a:t>
            </a:r>
            <a:endParaRPr lang="zh-CN" altLang="en-US" sz="1200" dirty="0">
              <a:solidFill>
                <a:prstClr val="black">
                  <a:lumMod val="65000"/>
                  <a:lumOff val="35000"/>
                </a:prstClr>
              </a:solidFill>
              <a:cs typeface="+mn-ea"/>
              <a:sym typeface="+mn-lt"/>
            </a:endParaRPr>
          </a:p>
        </p:txBody>
      </p:sp>
      <p:sp>
        <p:nvSpPr>
          <p:cNvPr id="82" name="文本框 46"/>
          <p:cNvSpPr txBox="1"/>
          <p:nvPr/>
        </p:nvSpPr>
        <p:spPr>
          <a:xfrm>
            <a:off x="6383020" y="2844165"/>
            <a:ext cx="2042795" cy="533400"/>
          </a:xfrm>
          <a:prstGeom prst="rect">
            <a:avLst/>
          </a:prstGeom>
          <a:noFill/>
        </p:spPr>
        <p:txBody>
          <a:bodyPr wrap="square" rtlCol="0">
            <a:spAutoFit/>
          </a:bodyPr>
          <a:p>
            <a:pPr algn="just">
              <a:lnSpc>
                <a:spcPct val="120000"/>
              </a:lnSpc>
            </a:pPr>
            <a:r>
              <a:rPr lang="zh-CN" altLang="en-US" sz="1200" dirty="0">
                <a:solidFill>
                  <a:prstClr val="black">
                    <a:lumMod val="65000"/>
                    <a:lumOff val="35000"/>
                  </a:prstClr>
                </a:solidFill>
                <a:cs typeface="+mn-ea"/>
                <a:sym typeface="+mn-lt"/>
              </a:rPr>
              <a:t>本组颜值担当 </a:t>
            </a:r>
            <a:r>
              <a:rPr lang="zh-CN" altLang="en-US" sz="1200" dirty="0">
                <a:solidFill>
                  <a:prstClr val="black">
                    <a:lumMod val="65000"/>
                    <a:lumOff val="35000"/>
                  </a:prstClr>
                </a:solidFill>
                <a:cs typeface="+mn-ea"/>
                <a:sym typeface="+mn-lt"/>
              </a:rPr>
              <a:t>前端工程师，负责数据可视化</a:t>
            </a:r>
            <a:endParaRPr lang="zh-CN" altLang="en-US" sz="1200" dirty="0">
              <a:solidFill>
                <a:prstClr val="black">
                  <a:lumMod val="65000"/>
                  <a:lumOff val="35000"/>
                </a:prstClr>
              </a:solidFill>
              <a:cs typeface="+mn-ea"/>
              <a:sym typeface="+mn-lt"/>
            </a:endParaRPr>
          </a:p>
        </p:txBody>
      </p:sp>
      <p:sp>
        <p:nvSpPr>
          <p:cNvPr id="83" name="文本框 46"/>
          <p:cNvSpPr txBox="1"/>
          <p:nvPr/>
        </p:nvSpPr>
        <p:spPr>
          <a:xfrm>
            <a:off x="8933815" y="3086100"/>
            <a:ext cx="2042795" cy="312420"/>
          </a:xfrm>
          <a:prstGeom prst="rect">
            <a:avLst/>
          </a:prstGeom>
          <a:noFill/>
        </p:spPr>
        <p:txBody>
          <a:bodyPr wrap="square" rtlCol="0">
            <a:spAutoFit/>
          </a:bodyPr>
          <a:p>
            <a:pPr algn="just">
              <a:lnSpc>
                <a:spcPct val="120000"/>
              </a:lnSpc>
            </a:pPr>
            <a:r>
              <a:rPr lang="zh-CN" altLang="en-US" sz="1200" dirty="0">
                <a:solidFill>
                  <a:prstClr val="black">
                    <a:lumMod val="65000"/>
                    <a:lumOff val="35000"/>
                  </a:prstClr>
                </a:solidFill>
                <a:cs typeface="+mn-ea"/>
                <a:sym typeface="+mn-lt"/>
              </a:rPr>
              <a:t>前端工程师负责数据可视化</a:t>
            </a:r>
            <a:endParaRPr lang="zh-CN" altLang="en-US" sz="1200" dirty="0">
              <a:solidFill>
                <a:prstClr val="black">
                  <a:lumMod val="65000"/>
                  <a:lumOff val="35000"/>
                </a:prstClr>
              </a:solidFill>
              <a:cs typeface="+mn-ea"/>
              <a:sym typeface="+mn-lt"/>
            </a:endParaRPr>
          </a:p>
        </p:txBody>
      </p:sp>
      <p:sp>
        <p:nvSpPr>
          <p:cNvPr id="84" name="文本框 46"/>
          <p:cNvSpPr txBox="1"/>
          <p:nvPr/>
        </p:nvSpPr>
        <p:spPr>
          <a:xfrm>
            <a:off x="1414780" y="5673090"/>
            <a:ext cx="2344420" cy="533400"/>
          </a:xfrm>
          <a:prstGeom prst="rect">
            <a:avLst/>
          </a:prstGeom>
          <a:noFill/>
        </p:spPr>
        <p:txBody>
          <a:bodyPr wrap="square" rtlCol="0">
            <a:spAutoFit/>
          </a:bodyPr>
          <a:p>
            <a:pPr algn="just">
              <a:lnSpc>
                <a:spcPct val="120000"/>
              </a:lnSpc>
            </a:pPr>
            <a:r>
              <a:rPr lang="zh-CN" altLang="en-US" sz="1200" dirty="0">
                <a:solidFill>
                  <a:prstClr val="black">
                    <a:lumMod val="65000"/>
                    <a:lumOff val="35000"/>
                  </a:prstClr>
                </a:solidFill>
                <a:cs typeface="+mn-ea"/>
                <a:sym typeface="+mn-lt"/>
              </a:rPr>
              <a:t>后台</a:t>
            </a:r>
            <a:r>
              <a:rPr lang="zh-CN" altLang="en-US" sz="1200" dirty="0">
                <a:solidFill>
                  <a:prstClr val="black">
                    <a:lumMod val="65000"/>
                    <a:lumOff val="35000"/>
                  </a:prstClr>
                </a:solidFill>
                <a:cs typeface="+mn-ea"/>
                <a:sym typeface="+mn-lt"/>
              </a:rPr>
              <a:t>工程师，负责将底层数据转换成前端所需</a:t>
            </a:r>
            <a:endParaRPr lang="zh-CN" altLang="en-US" sz="1200" dirty="0">
              <a:solidFill>
                <a:prstClr val="black">
                  <a:lumMod val="65000"/>
                  <a:lumOff val="35000"/>
                </a:prstClr>
              </a:solidFill>
              <a:cs typeface="+mn-ea"/>
              <a:sym typeface="+mn-lt"/>
            </a:endParaRPr>
          </a:p>
        </p:txBody>
      </p:sp>
      <p:sp>
        <p:nvSpPr>
          <p:cNvPr id="85" name="文本框 46"/>
          <p:cNvSpPr txBox="1"/>
          <p:nvPr/>
        </p:nvSpPr>
        <p:spPr>
          <a:xfrm>
            <a:off x="4445635" y="5781040"/>
            <a:ext cx="2344420" cy="533400"/>
          </a:xfrm>
          <a:prstGeom prst="rect">
            <a:avLst/>
          </a:prstGeom>
          <a:noFill/>
        </p:spPr>
        <p:txBody>
          <a:bodyPr wrap="square" rtlCol="0">
            <a:spAutoFit/>
          </a:bodyPr>
          <a:p>
            <a:pPr algn="just">
              <a:lnSpc>
                <a:spcPct val="120000"/>
              </a:lnSpc>
            </a:pPr>
            <a:r>
              <a:rPr lang="zh-CN" altLang="en-US" sz="1200" dirty="0">
                <a:solidFill>
                  <a:prstClr val="black">
                    <a:lumMod val="65000"/>
                    <a:lumOff val="35000"/>
                  </a:prstClr>
                </a:solidFill>
                <a:cs typeface="+mn-ea"/>
                <a:sym typeface="+mn-lt"/>
              </a:rPr>
              <a:t>后台</a:t>
            </a:r>
            <a:r>
              <a:rPr lang="zh-CN" altLang="en-US" sz="1200" dirty="0">
                <a:solidFill>
                  <a:prstClr val="black">
                    <a:lumMod val="65000"/>
                    <a:lumOff val="35000"/>
                  </a:prstClr>
                </a:solidFill>
                <a:cs typeface="+mn-ea"/>
                <a:sym typeface="+mn-lt"/>
              </a:rPr>
              <a:t>工程师，负责将底层数据转换成前端所需</a:t>
            </a:r>
            <a:endParaRPr lang="zh-CN" altLang="en-US" sz="1200" dirty="0">
              <a:solidFill>
                <a:prstClr val="black">
                  <a:lumMod val="65000"/>
                  <a:lumOff val="35000"/>
                </a:prstClr>
              </a:solidFill>
              <a:cs typeface="+mn-ea"/>
              <a:sym typeface="+mn-lt"/>
            </a:endParaRPr>
          </a:p>
        </p:txBody>
      </p:sp>
      <p:sp>
        <p:nvSpPr>
          <p:cNvPr id="86" name="文本框 46"/>
          <p:cNvSpPr txBox="1"/>
          <p:nvPr/>
        </p:nvSpPr>
        <p:spPr>
          <a:xfrm>
            <a:off x="7288530" y="5783580"/>
            <a:ext cx="2344420" cy="312420"/>
          </a:xfrm>
          <a:prstGeom prst="rect">
            <a:avLst/>
          </a:prstGeom>
          <a:noFill/>
        </p:spPr>
        <p:txBody>
          <a:bodyPr wrap="square" rtlCol="0">
            <a:spAutoFit/>
          </a:bodyPr>
          <a:p>
            <a:pPr algn="just">
              <a:lnSpc>
                <a:spcPct val="120000"/>
              </a:lnSpc>
            </a:pPr>
            <a:r>
              <a:rPr lang="zh-CN" altLang="en-US" sz="1200" dirty="0">
                <a:solidFill>
                  <a:prstClr val="black">
                    <a:lumMod val="65000"/>
                    <a:lumOff val="35000"/>
                  </a:prstClr>
                </a:solidFill>
                <a:cs typeface="+mn-ea"/>
                <a:sym typeface="+mn-lt"/>
              </a:rPr>
              <a:t>本组氛围担当，以及</a:t>
            </a:r>
            <a:r>
              <a:rPr lang="en-US" altLang="zh-CN" sz="1200" dirty="0">
                <a:solidFill>
                  <a:prstClr val="black">
                    <a:lumMod val="65000"/>
                    <a:lumOff val="35000"/>
                  </a:prstClr>
                </a:solidFill>
                <a:cs typeface="+mn-ea"/>
                <a:sym typeface="+mn-lt"/>
              </a:rPr>
              <a:t>PPT</a:t>
            </a:r>
            <a:r>
              <a:rPr lang="zh-CN" altLang="en-US" sz="1200" dirty="0">
                <a:solidFill>
                  <a:prstClr val="black">
                    <a:lumMod val="65000"/>
                    <a:lumOff val="35000"/>
                  </a:prstClr>
                </a:solidFill>
                <a:cs typeface="+mn-ea"/>
                <a:sym typeface="+mn-lt"/>
              </a:rPr>
              <a:t>的制作。</a:t>
            </a:r>
            <a:endParaRPr lang="en-US" altLang="zh-CN" sz="1200" dirty="0">
              <a:solidFill>
                <a:prstClr val="black">
                  <a:lumMod val="65000"/>
                  <a:lumOff val="35000"/>
                </a:prstClr>
              </a:solidFill>
              <a:cs typeface="+mn-ea"/>
              <a:sym typeface="+mn-lt"/>
            </a:endParaRPr>
          </a:p>
        </p:txBody>
      </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49"/>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nodeType="afterEffect">
                                  <p:stCondLst>
                                    <p:cond delay="0"/>
                                  </p:stCondLst>
                                  <p:childTnLst>
                                    <p:set>
                                      <p:cBhvr>
                                        <p:cTn id="15" dur="1" fill="hold">
                                          <p:stCondLst>
                                            <p:cond delay="0"/>
                                          </p:stCondLst>
                                        </p:cTn>
                                        <p:tgtEl>
                                          <p:spTgt spid="55"/>
                                        </p:tgtEl>
                                        <p:attrNameLst>
                                          <p:attrName>style.visibility</p:attrName>
                                        </p:attrNameLst>
                                      </p:cBhvr>
                                      <p:to>
                                        <p:strVal val="visible"/>
                                      </p:to>
                                    </p:set>
                                  </p:childTnLst>
                                </p:cTn>
                              </p:par>
                            </p:childTnLst>
                          </p:cTn>
                        </p:par>
                        <p:par>
                          <p:cTn id="16" fill="hold">
                            <p:stCondLst>
                              <p:cond delay="0"/>
                            </p:stCondLst>
                            <p:childTnLst>
                              <p:par>
                                <p:cTn id="17" presetID="22" presetClass="entr" presetSubtype="8" fill="hold"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wipe(left)">
                                      <p:cBhvr>
                                        <p:cTn id="19" dur="500"/>
                                        <p:tgtEl>
                                          <p:spTgt spid="44"/>
                                        </p:tgtEl>
                                      </p:cBhvr>
                                    </p:animEffect>
                                  </p:childTnLst>
                                </p:cTn>
                              </p:par>
                            </p:childTnLst>
                          </p:cTn>
                        </p:par>
                        <p:par>
                          <p:cTn id="20" fill="hold">
                            <p:stCondLst>
                              <p:cond delay="500"/>
                            </p:stCondLst>
                            <p:childTnLst>
                              <p:par>
                                <p:cTn id="21" presetID="1" presetClass="entr" presetSubtype="0" fill="hold" nodeType="after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圆角矩形 41"/>
          <p:cNvSpPr/>
          <p:nvPr/>
        </p:nvSpPr>
        <p:spPr>
          <a:xfrm>
            <a:off x="4309608" y="1427689"/>
            <a:ext cx="2902858" cy="2902858"/>
          </a:xfrm>
          <a:prstGeom prst="roundRect">
            <a:avLst>
              <a:gd name="adj" fmla="val 18269"/>
            </a:avLst>
          </a:prstGeom>
          <a:gradFill>
            <a:gsLst>
              <a:gs pos="100000">
                <a:schemeClr val="bg1"/>
              </a:gs>
              <a:gs pos="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469900" dist="1524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54" name="圆角矩形 60"/>
          <p:cNvSpPr/>
          <p:nvPr/>
        </p:nvSpPr>
        <p:spPr>
          <a:xfrm>
            <a:off x="7935458" y="1427689"/>
            <a:ext cx="2902858" cy="2902858"/>
          </a:xfrm>
          <a:prstGeom prst="roundRect">
            <a:avLst>
              <a:gd name="adj" fmla="val 18269"/>
            </a:avLst>
          </a:prstGeom>
          <a:gradFill>
            <a:gsLst>
              <a:gs pos="100000">
                <a:schemeClr val="bg1"/>
              </a:gs>
              <a:gs pos="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469900" dist="1524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55" name="圆角矩形 4"/>
          <p:cNvSpPr/>
          <p:nvPr/>
        </p:nvSpPr>
        <p:spPr>
          <a:xfrm>
            <a:off x="683758" y="1427689"/>
            <a:ext cx="2902858" cy="2902858"/>
          </a:xfrm>
          <a:prstGeom prst="roundRect">
            <a:avLst>
              <a:gd name="adj" fmla="val 18269"/>
            </a:avLst>
          </a:prstGeom>
          <a:gradFill>
            <a:gsLst>
              <a:gs pos="100000">
                <a:schemeClr val="bg1"/>
              </a:gs>
              <a:gs pos="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469900" dist="152400" dir="2700000" algn="tl"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56" name="圆角矩形 5"/>
          <p:cNvSpPr/>
          <p:nvPr/>
        </p:nvSpPr>
        <p:spPr>
          <a:xfrm>
            <a:off x="839972" y="1583903"/>
            <a:ext cx="2590430" cy="2590430"/>
          </a:xfrm>
          <a:prstGeom prst="roundRect">
            <a:avLst>
              <a:gd name="adj" fmla="val 18269"/>
            </a:avLst>
          </a:prstGeom>
          <a:gradFill>
            <a:gsLst>
              <a:gs pos="100000">
                <a:schemeClr val="bg1"/>
              </a:gs>
              <a:gs pos="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57" name="组合 56"/>
          <p:cNvGrpSpPr/>
          <p:nvPr/>
        </p:nvGrpSpPr>
        <p:grpSpPr>
          <a:xfrm>
            <a:off x="1035916" y="1803659"/>
            <a:ext cx="2198543" cy="2150918"/>
            <a:chOff x="1370879" y="1864591"/>
            <a:chExt cx="2198543" cy="2150918"/>
          </a:xfrm>
        </p:grpSpPr>
        <p:grpSp>
          <p:nvGrpSpPr>
            <p:cNvPr id="58" name="组合 57"/>
            <p:cNvGrpSpPr/>
            <p:nvPr/>
          </p:nvGrpSpPr>
          <p:grpSpPr>
            <a:xfrm>
              <a:off x="1370879" y="1864591"/>
              <a:ext cx="207818" cy="207818"/>
              <a:chOff x="4559531" y="2227811"/>
              <a:chExt cx="207818" cy="207818"/>
            </a:xfrm>
          </p:grpSpPr>
          <p:sp>
            <p:nvSpPr>
              <p:cNvPr id="75" name="椭圆 74"/>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77" name="六边形 76"/>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nvGrpSpPr>
            <p:cNvPr id="59" name="组合 58"/>
            <p:cNvGrpSpPr/>
            <p:nvPr/>
          </p:nvGrpSpPr>
          <p:grpSpPr>
            <a:xfrm>
              <a:off x="3361604" y="1864591"/>
              <a:ext cx="207818" cy="207818"/>
              <a:chOff x="4559531" y="2227811"/>
              <a:chExt cx="207818" cy="207818"/>
            </a:xfrm>
          </p:grpSpPr>
          <p:sp>
            <p:nvSpPr>
              <p:cNvPr id="66" name="椭圆 65"/>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67" name="六边形 66"/>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nvGrpSpPr>
            <p:cNvPr id="60" name="组合 59"/>
            <p:cNvGrpSpPr/>
            <p:nvPr/>
          </p:nvGrpSpPr>
          <p:grpSpPr>
            <a:xfrm>
              <a:off x="1370879" y="3807691"/>
              <a:ext cx="207818" cy="207818"/>
              <a:chOff x="4559531" y="2227811"/>
              <a:chExt cx="207818" cy="207818"/>
            </a:xfrm>
          </p:grpSpPr>
          <p:sp>
            <p:nvSpPr>
              <p:cNvPr id="64" name="椭圆 63"/>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65" name="六边形 64"/>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nvGrpSpPr>
            <p:cNvPr id="61" name="组合 60"/>
            <p:cNvGrpSpPr/>
            <p:nvPr/>
          </p:nvGrpSpPr>
          <p:grpSpPr>
            <a:xfrm>
              <a:off x="3361604" y="3807691"/>
              <a:ext cx="207818" cy="207818"/>
              <a:chOff x="4559531" y="2227811"/>
              <a:chExt cx="207818" cy="207818"/>
            </a:xfrm>
          </p:grpSpPr>
          <p:sp>
            <p:nvSpPr>
              <p:cNvPr id="62" name="椭圆 61"/>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63" name="六边形 62"/>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sp>
        <p:nvSpPr>
          <p:cNvPr id="78" name="圆角矩形 42"/>
          <p:cNvSpPr/>
          <p:nvPr/>
        </p:nvSpPr>
        <p:spPr>
          <a:xfrm>
            <a:off x="4465822" y="1583903"/>
            <a:ext cx="2590430" cy="2590430"/>
          </a:xfrm>
          <a:prstGeom prst="roundRect">
            <a:avLst>
              <a:gd name="adj" fmla="val 18269"/>
            </a:avLst>
          </a:prstGeom>
          <a:gradFill>
            <a:gsLst>
              <a:gs pos="100000">
                <a:schemeClr val="bg1"/>
              </a:gs>
              <a:gs pos="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84" name="组合 83"/>
          <p:cNvGrpSpPr/>
          <p:nvPr/>
        </p:nvGrpSpPr>
        <p:grpSpPr>
          <a:xfrm>
            <a:off x="4661766" y="1803659"/>
            <a:ext cx="2198543" cy="2150918"/>
            <a:chOff x="4559531" y="2227811"/>
            <a:chExt cx="2198543" cy="2150918"/>
          </a:xfrm>
        </p:grpSpPr>
        <p:grpSp>
          <p:nvGrpSpPr>
            <p:cNvPr id="85" name="组合 84"/>
            <p:cNvGrpSpPr/>
            <p:nvPr/>
          </p:nvGrpSpPr>
          <p:grpSpPr>
            <a:xfrm>
              <a:off x="4559531" y="2227811"/>
              <a:ext cx="207818" cy="207818"/>
              <a:chOff x="4559531" y="2227811"/>
              <a:chExt cx="207818" cy="207818"/>
            </a:xfrm>
          </p:grpSpPr>
          <p:sp>
            <p:nvSpPr>
              <p:cNvPr id="95" name="椭圆 94"/>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6" name="六边形 95"/>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nvGrpSpPr>
            <p:cNvPr id="86" name="组合 85"/>
            <p:cNvGrpSpPr/>
            <p:nvPr/>
          </p:nvGrpSpPr>
          <p:grpSpPr>
            <a:xfrm>
              <a:off x="6550256" y="2227811"/>
              <a:ext cx="207818" cy="207818"/>
              <a:chOff x="4559531" y="2227811"/>
              <a:chExt cx="207818" cy="207818"/>
            </a:xfrm>
          </p:grpSpPr>
          <p:sp>
            <p:nvSpPr>
              <p:cNvPr id="93" name="椭圆 92"/>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4" name="六边形 93"/>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nvGrpSpPr>
            <p:cNvPr id="87" name="组合 86"/>
            <p:cNvGrpSpPr/>
            <p:nvPr/>
          </p:nvGrpSpPr>
          <p:grpSpPr>
            <a:xfrm>
              <a:off x="4559531" y="4170911"/>
              <a:ext cx="207818" cy="207818"/>
              <a:chOff x="4559531" y="2227811"/>
              <a:chExt cx="207818" cy="207818"/>
            </a:xfrm>
          </p:grpSpPr>
          <p:sp>
            <p:nvSpPr>
              <p:cNvPr id="91" name="椭圆 90"/>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2" name="六边形 91"/>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nvGrpSpPr>
            <p:cNvPr id="88" name="组合 87"/>
            <p:cNvGrpSpPr/>
            <p:nvPr/>
          </p:nvGrpSpPr>
          <p:grpSpPr>
            <a:xfrm>
              <a:off x="6550256" y="4170911"/>
              <a:ext cx="207818" cy="207818"/>
              <a:chOff x="4559531" y="2227811"/>
              <a:chExt cx="207818" cy="207818"/>
            </a:xfrm>
          </p:grpSpPr>
          <p:sp>
            <p:nvSpPr>
              <p:cNvPr id="89" name="椭圆 88"/>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0" name="六边形 89"/>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sp>
        <p:nvSpPr>
          <p:cNvPr id="97" name="圆角矩形 61"/>
          <p:cNvSpPr/>
          <p:nvPr/>
        </p:nvSpPr>
        <p:spPr>
          <a:xfrm>
            <a:off x="8091672" y="1583903"/>
            <a:ext cx="2590430" cy="2590430"/>
          </a:xfrm>
          <a:prstGeom prst="roundRect">
            <a:avLst>
              <a:gd name="adj" fmla="val 18269"/>
            </a:avLst>
          </a:prstGeom>
          <a:gradFill>
            <a:gsLst>
              <a:gs pos="100000">
                <a:schemeClr val="bg1"/>
              </a:gs>
              <a:gs pos="0">
                <a:schemeClr val="bg1">
                  <a:lumMod val="85000"/>
                </a:schemeClr>
              </a:gs>
            </a:gsLst>
            <a:lin ang="2700000" scaled="1"/>
          </a:gradFill>
          <a:ln w="22225">
            <a:gradFill flip="none" rotWithShape="1">
              <a:gsLst>
                <a:gs pos="0">
                  <a:schemeClr val="bg1"/>
                </a:gs>
                <a:gs pos="100000">
                  <a:schemeClr val="bg1">
                    <a:lumMod val="75000"/>
                  </a:schemeClr>
                </a:gs>
              </a:gsLst>
              <a:lin ang="2700000" scaled="1"/>
              <a:tileRect/>
            </a:gradFill>
          </a:ln>
          <a:effectLst>
            <a:outerShdw blurRad="1016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98" name="组合 97"/>
          <p:cNvGrpSpPr/>
          <p:nvPr/>
        </p:nvGrpSpPr>
        <p:grpSpPr>
          <a:xfrm>
            <a:off x="8287616" y="1803659"/>
            <a:ext cx="2198543" cy="2150918"/>
            <a:chOff x="4559531" y="2227811"/>
            <a:chExt cx="2198543" cy="2150918"/>
          </a:xfrm>
        </p:grpSpPr>
        <p:grpSp>
          <p:nvGrpSpPr>
            <p:cNvPr id="99" name="组合 98"/>
            <p:cNvGrpSpPr/>
            <p:nvPr/>
          </p:nvGrpSpPr>
          <p:grpSpPr>
            <a:xfrm>
              <a:off x="4559531" y="2227811"/>
              <a:ext cx="207818" cy="207818"/>
              <a:chOff x="4559531" y="2227811"/>
              <a:chExt cx="207818" cy="207818"/>
            </a:xfrm>
          </p:grpSpPr>
          <p:sp>
            <p:nvSpPr>
              <p:cNvPr id="109" name="椭圆 108"/>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10" name="六边形 109"/>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nvGrpSpPr>
            <p:cNvPr id="100" name="组合 99"/>
            <p:cNvGrpSpPr/>
            <p:nvPr/>
          </p:nvGrpSpPr>
          <p:grpSpPr>
            <a:xfrm>
              <a:off x="6550256" y="2227811"/>
              <a:ext cx="207818" cy="207818"/>
              <a:chOff x="4559531" y="2227811"/>
              <a:chExt cx="207818" cy="207818"/>
            </a:xfrm>
          </p:grpSpPr>
          <p:sp>
            <p:nvSpPr>
              <p:cNvPr id="107" name="椭圆 106"/>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08" name="六边形 107"/>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nvGrpSpPr>
            <p:cNvPr id="101" name="组合 100"/>
            <p:cNvGrpSpPr/>
            <p:nvPr/>
          </p:nvGrpSpPr>
          <p:grpSpPr>
            <a:xfrm>
              <a:off x="4559531" y="4170911"/>
              <a:ext cx="207818" cy="207818"/>
              <a:chOff x="4559531" y="2227811"/>
              <a:chExt cx="207818" cy="207818"/>
            </a:xfrm>
          </p:grpSpPr>
          <p:sp>
            <p:nvSpPr>
              <p:cNvPr id="105" name="椭圆 104"/>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06" name="六边形 105"/>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nvGrpSpPr>
            <p:cNvPr id="102" name="组合 101"/>
            <p:cNvGrpSpPr/>
            <p:nvPr/>
          </p:nvGrpSpPr>
          <p:grpSpPr>
            <a:xfrm>
              <a:off x="6550256" y="4170911"/>
              <a:ext cx="207818" cy="207818"/>
              <a:chOff x="4559531" y="2227811"/>
              <a:chExt cx="207818" cy="207818"/>
            </a:xfrm>
          </p:grpSpPr>
          <p:sp>
            <p:nvSpPr>
              <p:cNvPr id="103" name="椭圆 102"/>
              <p:cNvSpPr/>
              <p:nvPr/>
            </p:nvSpPr>
            <p:spPr>
              <a:xfrm>
                <a:off x="4559531" y="2227811"/>
                <a:ext cx="207818" cy="207818"/>
              </a:xfrm>
              <a:prstGeom prst="ellipse">
                <a:avLst/>
              </a:prstGeom>
              <a:gradFill>
                <a:gsLst>
                  <a:gs pos="0">
                    <a:schemeClr val="bg1"/>
                  </a:gs>
                  <a:gs pos="100000">
                    <a:schemeClr val="bg1">
                      <a:lumMod val="75000"/>
                    </a:schemeClr>
                  </a:gs>
                </a:gsLst>
                <a:lin ang="2700000" scaled="1"/>
              </a:gradFill>
              <a:ln>
                <a:noFill/>
              </a:ln>
              <a:effectLst>
                <a:outerShdw blurRad="139700" dist="63500" dir="2700000" algn="tl"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04" name="六边形 103"/>
              <p:cNvSpPr/>
              <p:nvPr/>
            </p:nvSpPr>
            <p:spPr>
              <a:xfrm>
                <a:off x="4605890" y="2272872"/>
                <a:ext cx="115099" cy="117695"/>
              </a:xfrm>
              <a:prstGeom prst="hexagon">
                <a:avLst/>
              </a:prstGeom>
              <a:solidFill>
                <a:schemeClr val="tx1">
                  <a:lumMod val="65000"/>
                  <a:lumOff val="35000"/>
                </a:schemeClr>
              </a:solidFill>
              <a:ln>
                <a:noFill/>
              </a:ln>
              <a:effectLst>
                <a:innerShdw blurRad="50800" dist="254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lumMod val="50000"/>
                      <a:lumOff val="50000"/>
                    </a:prstClr>
                  </a:solidFill>
                  <a:cs typeface="+mn-ea"/>
                  <a:sym typeface="+mn-lt"/>
                </a:endParaRPr>
              </a:p>
            </p:txBody>
          </p:sp>
        </p:grpSp>
      </p:grpSp>
      <p:grpSp>
        <p:nvGrpSpPr>
          <p:cNvPr id="111" name="组合 110"/>
          <p:cNvGrpSpPr/>
          <p:nvPr/>
        </p:nvGrpSpPr>
        <p:grpSpPr>
          <a:xfrm>
            <a:off x="1068245" y="2097547"/>
            <a:ext cx="2133884" cy="398780"/>
            <a:chOff x="1403208" y="2615679"/>
            <a:chExt cx="2133884" cy="398780"/>
          </a:xfrm>
        </p:grpSpPr>
        <p:sp>
          <p:nvSpPr>
            <p:cNvPr id="112" name="矩形 111"/>
            <p:cNvSpPr/>
            <p:nvPr/>
          </p:nvSpPr>
          <p:spPr>
            <a:xfrm>
              <a:off x="1403208" y="2615679"/>
              <a:ext cx="2133884" cy="394206"/>
            </a:xfrm>
            <a:prstGeom prst="rect">
              <a:avLst/>
            </a:prstGeom>
            <a:solidFill>
              <a:srgbClr val="FFB850"/>
            </a:solidFill>
            <a:ln w="15875">
              <a:gradFill flip="none" rotWithShape="1">
                <a:gsLst>
                  <a:gs pos="0">
                    <a:schemeClr val="bg1">
                      <a:lumMod val="75000"/>
                    </a:schemeClr>
                  </a:gs>
                  <a:gs pos="100000">
                    <a:schemeClr val="bg1"/>
                  </a:gs>
                </a:gsLst>
                <a:lin ang="2700000" scaled="1"/>
                <a:tileRect/>
              </a:gradFill>
            </a:ln>
            <a:effectLst>
              <a:innerShdw blurRad="635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13" name="文本框 112"/>
            <p:cNvSpPr txBox="1"/>
            <p:nvPr/>
          </p:nvSpPr>
          <p:spPr>
            <a:xfrm>
              <a:off x="1691973" y="2630919"/>
              <a:ext cx="1556353" cy="383540"/>
            </a:xfrm>
            <a:prstGeom prst="rect">
              <a:avLst/>
            </a:prstGeom>
            <a:noFill/>
          </p:spPr>
          <p:txBody>
            <a:bodyPr wrap="square" rtlCol="0">
              <a:spAutoFit/>
            </a:bodyPr>
            <a:lstStyle/>
            <a:p>
              <a:pPr algn="ctr"/>
              <a:r>
                <a:rPr lang="zh-CN" altLang="en-US" dirty="0">
                  <a:solidFill>
                    <a:prstClr val="white"/>
                  </a:solidFill>
                  <a:cs typeface="+mn-ea"/>
                  <a:sym typeface="+mn-lt"/>
                </a:rPr>
                <a:t>前端工程师</a:t>
              </a:r>
              <a:endParaRPr lang="zh-CN" altLang="en-US" dirty="0">
                <a:solidFill>
                  <a:prstClr val="white"/>
                </a:solidFill>
                <a:cs typeface="+mn-ea"/>
                <a:sym typeface="+mn-lt"/>
              </a:endParaRPr>
            </a:p>
          </p:txBody>
        </p:sp>
      </p:grpSp>
      <p:grpSp>
        <p:nvGrpSpPr>
          <p:cNvPr id="114" name="组合 113"/>
          <p:cNvGrpSpPr/>
          <p:nvPr/>
        </p:nvGrpSpPr>
        <p:grpSpPr>
          <a:xfrm>
            <a:off x="4694095" y="2097547"/>
            <a:ext cx="2133884" cy="398780"/>
            <a:chOff x="5029058" y="2615679"/>
            <a:chExt cx="2133884" cy="398780"/>
          </a:xfrm>
        </p:grpSpPr>
        <p:sp>
          <p:nvSpPr>
            <p:cNvPr id="115" name="矩形 114"/>
            <p:cNvSpPr/>
            <p:nvPr/>
          </p:nvSpPr>
          <p:spPr>
            <a:xfrm>
              <a:off x="5029058" y="2615679"/>
              <a:ext cx="2133884" cy="394206"/>
            </a:xfrm>
            <a:prstGeom prst="rect">
              <a:avLst/>
            </a:prstGeom>
            <a:solidFill>
              <a:srgbClr val="01ACBE"/>
            </a:solidFill>
            <a:ln w="15875">
              <a:gradFill flip="none" rotWithShape="1">
                <a:gsLst>
                  <a:gs pos="0">
                    <a:schemeClr val="bg1">
                      <a:lumMod val="75000"/>
                    </a:schemeClr>
                  </a:gs>
                  <a:gs pos="100000">
                    <a:schemeClr val="bg1"/>
                  </a:gs>
                </a:gsLst>
                <a:lin ang="2700000" scaled="1"/>
                <a:tileRect/>
              </a:gradFill>
            </a:ln>
            <a:effectLst>
              <a:innerShdw blurRad="635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16" name="文本框 115"/>
            <p:cNvSpPr txBox="1"/>
            <p:nvPr/>
          </p:nvSpPr>
          <p:spPr>
            <a:xfrm>
              <a:off x="5174473" y="2630919"/>
              <a:ext cx="1859915" cy="383540"/>
            </a:xfrm>
            <a:prstGeom prst="rect">
              <a:avLst/>
            </a:prstGeom>
            <a:noFill/>
          </p:spPr>
          <p:txBody>
            <a:bodyPr wrap="square" rtlCol="0">
              <a:spAutoFit/>
            </a:bodyPr>
            <a:lstStyle/>
            <a:p>
              <a:pPr algn="ctr"/>
              <a:r>
                <a:rPr lang="zh-CN" altLang="en-US" dirty="0">
                  <a:solidFill>
                    <a:prstClr val="white"/>
                  </a:solidFill>
                  <a:cs typeface="+mn-ea"/>
                  <a:sym typeface="+mn-lt"/>
                </a:rPr>
                <a:t>后台工程师</a:t>
              </a:r>
              <a:endParaRPr lang="zh-CN" altLang="en-US" dirty="0">
                <a:solidFill>
                  <a:prstClr val="white"/>
                </a:solidFill>
                <a:cs typeface="+mn-ea"/>
                <a:sym typeface="+mn-lt"/>
              </a:endParaRPr>
            </a:p>
          </p:txBody>
        </p:sp>
      </p:grpSp>
      <p:grpSp>
        <p:nvGrpSpPr>
          <p:cNvPr id="117" name="组合 116"/>
          <p:cNvGrpSpPr/>
          <p:nvPr/>
        </p:nvGrpSpPr>
        <p:grpSpPr>
          <a:xfrm>
            <a:off x="8319945" y="2097547"/>
            <a:ext cx="2133884" cy="398780"/>
            <a:chOff x="8654908" y="2615679"/>
            <a:chExt cx="2133884" cy="398780"/>
          </a:xfrm>
        </p:grpSpPr>
        <p:sp>
          <p:nvSpPr>
            <p:cNvPr id="118" name="矩形 117"/>
            <p:cNvSpPr/>
            <p:nvPr/>
          </p:nvSpPr>
          <p:spPr>
            <a:xfrm>
              <a:off x="8654908" y="2615679"/>
              <a:ext cx="2133884" cy="394206"/>
            </a:xfrm>
            <a:prstGeom prst="rect">
              <a:avLst/>
            </a:prstGeom>
            <a:solidFill>
              <a:srgbClr val="E87071"/>
            </a:solidFill>
            <a:ln w="15875">
              <a:gradFill flip="none" rotWithShape="1">
                <a:gsLst>
                  <a:gs pos="0">
                    <a:schemeClr val="bg1">
                      <a:lumMod val="75000"/>
                    </a:schemeClr>
                  </a:gs>
                  <a:gs pos="100000">
                    <a:schemeClr val="bg1"/>
                  </a:gs>
                </a:gsLst>
                <a:lin ang="2700000" scaled="1"/>
                <a:tileRect/>
              </a:gradFill>
            </a:ln>
            <a:effectLst>
              <a:innerShdw blurRad="635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19" name="文本框 118"/>
            <p:cNvSpPr txBox="1"/>
            <p:nvPr/>
          </p:nvSpPr>
          <p:spPr>
            <a:xfrm>
              <a:off x="8797783" y="2630919"/>
              <a:ext cx="1816100" cy="383540"/>
            </a:xfrm>
            <a:prstGeom prst="rect">
              <a:avLst/>
            </a:prstGeom>
            <a:noFill/>
          </p:spPr>
          <p:txBody>
            <a:bodyPr wrap="square" rtlCol="0">
              <a:spAutoFit/>
            </a:bodyPr>
            <a:lstStyle/>
            <a:p>
              <a:pPr algn="ctr"/>
              <a:r>
                <a:rPr lang="zh-CN" altLang="en-US" dirty="0">
                  <a:solidFill>
                    <a:prstClr val="white"/>
                  </a:solidFill>
                  <a:cs typeface="+mn-ea"/>
                  <a:sym typeface="+mn-lt"/>
                </a:rPr>
                <a:t>大数据工程师</a:t>
              </a:r>
              <a:endParaRPr lang="zh-CN" altLang="en-US" dirty="0">
                <a:solidFill>
                  <a:prstClr val="white"/>
                </a:solidFill>
                <a:cs typeface="+mn-ea"/>
                <a:sym typeface="+mn-lt"/>
              </a:endParaRPr>
            </a:p>
          </p:txBody>
        </p:sp>
      </p:grpSp>
      <p:sp>
        <p:nvSpPr>
          <p:cNvPr id="120" name="文本框 119"/>
          <p:cNvSpPr txBox="1"/>
          <p:nvPr/>
        </p:nvSpPr>
        <p:spPr>
          <a:xfrm>
            <a:off x="1068243" y="2557659"/>
            <a:ext cx="2133886" cy="645160"/>
          </a:xfrm>
          <a:prstGeom prst="rect">
            <a:avLst/>
          </a:prstGeom>
          <a:noFill/>
        </p:spPr>
        <p:txBody>
          <a:bodyPr wrap="square" rtlCol="0">
            <a:spAutoFit/>
          </a:bodyPr>
          <a:lstStyle/>
          <a:p>
            <a:pPr algn="just">
              <a:lnSpc>
                <a:spcPct val="150000"/>
              </a:lnSpc>
            </a:pPr>
            <a:r>
              <a:rPr lang="zh-CN" altLang="en-US" sz="1200" dirty="0">
                <a:solidFill>
                  <a:schemeClr val="tx1">
                    <a:lumMod val="75000"/>
                    <a:lumOff val="25000"/>
                  </a:schemeClr>
                </a:solidFill>
                <a:cs typeface="+mn-ea"/>
                <a:sym typeface="+mn-lt"/>
              </a:rPr>
              <a:t>页面效果，用户交互及数据可视化</a:t>
            </a:r>
            <a:endParaRPr lang="zh-CN" altLang="en-US" sz="1200" dirty="0">
              <a:solidFill>
                <a:schemeClr val="tx1">
                  <a:lumMod val="75000"/>
                  <a:lumOff val="25000"/>
                </a:schemeClr>
              </a:solidFill>
              <a:cs typeface="+mn-ea"/>
              <a:sym typeface="+mn-lt"/>
            </a:endParaRPr>
          </a:p>
        </p:txBody>
      </p:sp>
      <p:sp>
        <p:nvSpPr>
          <p:cNvPr id="121" name="文本框 120"/>
          <p:cNvSpPr txBox="1"/>
          <p:nvPr/>
        </p:nvSpPr>
        <p:spPr>
          <a:xfrm>
            <a:off x="4710849" y="2557659"/>
            <a:ext cx="2133886" cy="645160"/>
          </a:xfrm>
          <a:prstGeom prst="rect">
            <a:avLst/>
          </a:prstGeom>
          <a:noFill/>
        </p:spPr>
        <p:txBody>
          <a:bodyPr wrap="square" rtlCol="0">
            <a:spAutoFit/>
          </a:bodyPr>
          <a:lstStyle/>
          <a:p>
            <a:pPr algn="just">
              <a:lnSpc>
                <a:spcPct val="150000"/>
              </a:lnSpc>
            </a:pPr>
            <a:r>
              <a:rPr lang="zh-CN" altLang="en-US" sz="1200" dirty="0">
                <a:solidFill>
                  <a:schemeClr val="tx1">
                    <a:lumMod val="75000"/>
                    <a:lumOff val="25000"/>
                  </a:schemeClr>
                </a:solidFill>
                <a:cs typeface="+mn-ea"/>
                <a:sym typeface="+mn-lt"/>
              </a:rPr>
              <a:t>服务器端开发，将数据发送给前端</a:t>
            </a:r>
            <a:endParaRPr lang="zh-CN" altLang="en-US" sz="1200" dirty="0">
              <a:solidFill>
                <a:schemeClr val="tx1">
                  <a:lumMod val="75000"/>
                  <a:lumOff val="25000"/>
                </a:schemeClr>
              </a:solidFill>
              <a:cs typeface="+mn-ea"/>
              <a:sym typeface="+mn-lt"/>
            </a:endParaRPr>
          </a:p>
        </p:txBody>
      </p:sp>
      <p:sp>
        <p:nvSpPr>
          <p:cNvPr id="122" name="文本框 121"/>
          <p:cNvSpPr txBox="1"/>
          <p:nvPr/>
        </p:nvSpPr>
        <p:spPr>
          <a:xfrm>
            <a:off x="8333975" y="2557659"/>
            <a:ext cx="2133886" cy="645160"/>
          </a:xfrm>
          <a:prstGeom prst="rect">
            <a:avLst/>
          </a:prstGeom>
          <a:noFill/>
        </p:spPr>
        <p:txBody>
          <a:bodyPr wrap="square" rtlCol="0">
            <a:spAutoFit/>
          </a:bodyPr>
          <a:lstStyle/>
          <a:p>
            <a:pPr algn="just">
              <a:lnSpc>
                <a:spcPct val="150000"/>
              </a:lnSpc>
            </a:pPr>
            <a:r>
              <a:rPr lang="zh-CN" altLang="en-US" sz="1200" dirty="0">
                <a:solidFill>
                  <a:schemeClr val="tx1">
                    <a:lumMod val="75000"/>
                    <a:lumOff val="25000"/>
                  </a:schemeClr>
                </a:solidFill>
                <a:cs typeface="+mn-ea"/>
                <a:sym typeface="+mn-lt"/>
              </a:rPr>
              <a:t>大数据平台的搭建及数据的存储和分析</a:t>
            </a:r>
            <a:endParaRPr lang="zh-CN" altLang="en-US" sz="1200" dirty="0">
              <a:solidFill>
                <a:schemeClr val="tx1">
                  <a:lumMod val="75000"/>
                  <a:lumOff val="25000"/>
                </a:schemeClr>
              </a:solidFill>
              <a:cs typeface="+mn-ea"/>
              <a:sym typeface="+mn-lt"/>
            </a:endParaRPr>
          </a:p>
        </p:txBody>
      </p:sp>
      <p:grpSp>
        <p:nvGrpSpPr>
          <p:cNvPr id="123" name="组合 122"/>
          <p:cNvGrpSpPr/>
          <p:nvPr/>
        </p:nvGrpSpPr>
        <p:grpSpPr>
          <a:xfrm>
            <a:off x="1068245" y="3274752"/>
            <a:ext cx="2133884" cy="394206"/>
            <a:chOff x="1403208" y="3335684"/>
            <a:chExt cx="2133884" cy="394206"/>
          </a:xfrm>
        </p:grpSpPr>
        <p:sp>
          <p:nvSpPr>
            <p:cNvPr id="124" name="矩形 123"/>
            <p:cNvSpPr/>
            <p:nvPr/>
          </p:nvSpPr>
          <p:spPr>
            <a:xfrm>
              <a:off x="1403208" y="3335684"/>
              <a:ext cx="2133884" cy="394206"/>
            </a:xfrm>
            <a:prstGeom prst="rect">
              <a:avLst/>
            </a:prstGeom>
            <a:solidFill>
              <a:srgbClr val="E6E6E6"/>
            </a:solidFill>
            <a:ln w="15875">
              <a:gradFill flip="none" rotWithShape="1">
                <a:gsLst>
                  <a:gs pos="0">
                    <a:schemeClr val="bg1">
                      <a:lumMod val="75000"/>
                    </a:schemeClr>
                  </a:gs>
                  <a:gs pos="100000">
                    <a:schemeClr val="bg1"/>
                  </a:gs>
                </a:gsLst>
                <a:lin ang="2700000" scaled="1"/>
                <a:tileRect/>
              </a:gradFill>
            </a:ln>
            <a:effectLst>
              <a:innerShdw blurRad="635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5" name="文本框 124"/>
            <p:cNvSpPr txBox="1"/>
            <p:nvPr/>
          </p:nvSpPr>
          <p:spPr>
            <a:xfrm>
              <a:off x="1532337" y="3384136"/>
              <a:ext cx="1875628" cy="306705"/>
            </a:xfrm>
            <a:prstGeom prst="rect">
              <a:avLst/>
            </a:prstGeom>
            <a:noFill/>
          </p:spPr>
          <p:txBody>
            <a:bodyPr wrap="square" rtlCol="0">
              <a:spAutoFit/>
            </a:bodyPr>
            <a:lstStyle/>
            <a:p>
              <a:pPr algn="dist"/>
              <a:r>
                <a:rPr lang="zh-CN" altLang="en-US" sz="1400" dirty="0">
                  <a:solidFill>
                    <a:schemeClr val="tx1">
                      <a:lumMod val="75000"/>
                      <a:lumOff val="25000"/>
                    </a:schemeClr>
                  </a:solidFill>
                  <a:cs typeface="+mn-ea"/>
                  <a:sym typeface="+mn-lt"/>
                </a:rPr>
                <a:t>非常重要</a:t>
              </a:r>
              <a:endParaRPr lang="zh-CN" altLang="en-US" sz="1400" dirty="0">
                <a:solidFill>
                  <a:schemeClr val="tx1">
                    <a:lumMod val="75000"/>
                    <a:lumOff val="25000"/>
                  </a:schemeClr>
                </a:solidFill>
                <a:cs typeface="+mn-ea"/>
                <a:sym typeface="+mn-lt"/>
              </a:endParaRPr>
            </a:p>
          </p:txBody>
        </p:sp>
      </p:grpSp>
      <p:grpSp>
        <p:nvGrpSpPr>
          <p:cNvPr id="126" name="组合 125"/>
          <p:cNvGrpSpPr/>
          <p:nvPr/>
        </p:nvGrpSpPr>
        <p:grpSpPr>
          <a:xfrm>
            <a:off x="4694095" y="3274752"/>
            <a:ext cx="2133884" cy="394206"/>
            <a:chOff x="5029058" y="3335684"/>
            <a:chExt cx="2133884" cy="394206"/>
          </a:xfrm>
        </p:grpSpPr>
        <p:sp>
          <p:nvSpPr>
            <p:cNvPr id="127" name="矩形 126"/>
            <p:cNvSpPr/>
            <p:nvPr/>
          </p:nvSpPr>
          <p:spPr>
            <a:xfrm>
              <a:off x="5029058" y="3335684"/>
              <a:ext cx="2133884" cy="394206"/>
            </a:xfrm>
            <a:prstGeom prst="rect">
              <a:avLst/>
            </a:prstGeom>
            <a:solidFill>
              <a:srgbClr val="E6E6E6"/>
            </a:solidFill>
            <a:ln w="15875">
              <a:gradFill flip="none" rotWithShape="1">
                <a:gsLst>
                  <a:gs pos="0">
                    <a:schemeClr val="bg1">
                      <a:lumMod val="75000"/>
                    </a:schemeClr>
                  </a:gs>
                  <a:gs pos="100000">
                    <a:schemeClr val="bg1"/>
                  </a:gs>
                </a:gsLst>
                <a:lin ang="2700000" scaled="1"/>
                <a:tileRect/>
              </a:gradFill>
            </a:ln>
            <a:effectLst>
              <a:innerShdw blurRad="635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28" name="文本框 127"/>
            <p:cNvSpPr txBox="1"/>
            <p:nvPr/>
          </p:nvSpPr>
          <p:spPr>
            <a:xfrm>
              <a:off x="5174941" y="3384136"/>
              <a:ext cx="1875628" cy="306705"/>
            </a:xfrm>
            <a:prstGeom prst="rect">
              <a:avLst/>
            </a:prstGeom>
            <a:noFill/>
          </p:spPr>
          <p:txBody>
            <a:bodyPr wrap="square" rtlCol="0">
              <a:spAutoFit/>
            </a:bodyPr>
            <a:lstStyle/>
            <a:p>
              <a:pPr algn="dist"/>
              <a:r>
                <a:rPr lang="zh-CN" altLang="en-US" sz="1400" dirty="0">
                  <a:solidFill>
                    <a:schemeClr val="tx1">
                      <a:lumMod val="75000"/>
                      <a:lumOff val="25000"/>
                    </a:schemeClr>
                  </a:solidFill>
                  <a:cs typeface="+mn-ea"/>
                  <a:sym typeface="+mn-lt"/>
                </a:rPr>
                <a:t>非常重要</a:t>
              </a:r>
              <a:endParaRPr lang="zh-CN" altLang="en-US" sz="1400" dirty="0">
                <a:solidFill>
                  <a:schemeClr val="tx1">
                    <a:lumMod val="75000"/>
                    <a:lumOff val="25000"/>
                  </a:schemeClr>
                </a:solidFill>
                <a:cs typeface="+mn-ea"/>
                <a:sym typeface="+mn-lt"/>
              </a:endParaRPr>
            </a:p>
          </p:txBody>
        </p:sp>
      </p:grpSp>
      <p:grpSp>
        <p:nvGrpSpPr>
          <p:cNvPr id="129" name="组合 128"/>
          <p:cNvGrpSpPr/>
          <p:nvPr/>
        </p:nvGrpSpPr>
        <p:grpSpPr>
          <a:xfrm>
            <a:off x="8319945" y="3274752"/>
            <a:ext cx="2133884" cy="394206"/>
            <a:chOff x="8654908" y="3335684"/>
            <a:chExt cx="2133884" cy="394206"/>
          </a:xfrm>
        </p:grpSpPr>
        <p:sp>
          <p:nvSpPr>
            <p:cNvPr id="130" name="矩形 129"/>
            <p:cNvSpPr/>
            <p:nvPr/>
          </p:nvSpPr>
          <p:spPr>
            <a:xfrm>
              <a:off x="8654908" y="3335684"/>
              <a:ext cx="2133884" cy="394206"/>
            </a:xfrm>
            <a:prstGeom prst="rect">
              <a:avLst/>
            </a:prstGeom>
            <a:solidFill>
              <a:srgbClr val="E6E6E6"/>
            </a:solidFill>
            <a:ln w="15875">
              <a:gradFill flip="none" rotWithShape="1">
                <a:gsLst>
                  <a:gs pos="0">
                    <a:schemeClr val="bg1">
                      <a:lumMod val="75000"/>
                    </a:schemeClr>
                  </a:gs>
                  <a:gs pos="100000">
                    <a:schemeClr val="bg1"/>
                  </a:gs>
                </a:gsLst>
                <a:lin ang="2700000" scaled="1"/>
                <a:tileRect/>
              </a:gradFill>
            </a:ln>
            <a:effectLst>
              <a:innerShdw blurRad="635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31" name="文本框 130"/>
            <p:cNvSpPr txBox="1"/>
            <p:nvPr/>
          </p:nvSpPr>
          <p:spPr>
            <a:xfrm>
              <a:off x="8798507" y="3384136"/>
              <a:ext cx="1875628" cy="306705"/>
            </a:xfrm>
            <a:prstGeom prst="rect">
              <a:avLst/>
            </a:prstGeom>
            <a:noFill/>
          </p:spPr>
          <p:txBody>
            <a:bodyPr wrap="square" rtlCol="0">
              <a:spAutoFit/>
            </a:bodyPr>
            <a:lstStyle/>
            <a:p>
              <a:pPr algn="dist"/>
              <a:r>
                <a:rPr lang="zh-CN" altLang="en-US" sz="1400" dirty="0">
                  <a:solidFill>
                    <a:schemeClr val="tx1">
                      <a:lumMod val="75000"/>
                      <a:lumOff val="25000"/>
                    </a:schemeClr>
                  </a:solidFill>
                  <a:cs typeface="+mn-ea"/>
                  <a:sym typeface="+mn-lt"/>
                </a:rPr>
                <a:t>非常重要</a:t>
              </a:r>
              <a:endParaRPr lang="zh-CN" altLang="en-US" sz="1400" dirty="0">
                <a:solidFill>
                  <a:schemeClr val="tx1">
                    <a:lumMod val="75000"/>
                    <a:lumOff val="25000"/>
                  </a:schemeClr>
                </a:solidFill>
                <a:cs typeface="+mn-ea"/>
                <a:sym typeface="+mn-lt"/>
              </a:endParaRPr>
            </a:p>
          </p:txBody>
        </p:sp>
      </p:grpSp>
      <p:cxnSp>
        <p:nvCxnSpPr>
          <p:cNvPr id="132" name="直接连接符 131"/>
          <p:cNvCxnSpPr/>
          <p:nvPr/>
        </p:nvCxnSpPr>
        <p:spPr>
          <a:xfrm>
            <a:off x="1119463" y="5071778"/>
            <a:ext cx="9281560" cy="0"/>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34" name="组合 133"/>
          <p:cNvGrpSpPr/>
          <p:nvPr/>
        </p:nvGrpSpPr>
        <p:grpSpPr>
          <a:xfrm>
            <a:off x="314514" y="168371"/>
            <a:ext cx="2618021" cy="669841"/>
            <a:chOff x="314514" y="168371"/>
            <a:chExt cx="2618021" cy="669841"/>
          </a:xfrm>
        </p:grpSpPr>
        <p:grpSp>
          <p:nvGrpSpPr>
            <p:cNvPr id="135" name="组合 134"/>
            <p:cNvGrpSpPr/>
            <p:nvPr/>
          </p:nvGrpSpPr>
          <p:grpSpPr>
            <a:xfrm>
              <a:off x="314514" y="168371"/>
              <a:ext cx="2130199" cy="669841"/>
              <a:chOff x="559782" y="121974"/>
              <a:chExt cx="2130199" cy="669841"/>
            </a:xfrm>
          </p:grpSpPr>
          <p:sp>
            <p:nvSpPr>
              <p:cNvPr id="137" name="Freeform 31"/>
              <p:cNvSpPr/>
              <p:nvPr/>
            </p:nvSpPr>
            <p:spPr bwMode="auto">
              <a:xfrm>
                <a:off x="778043" y="209286"/>
                <a:ext cx="1911938" cy="492125"/>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138" name="组合 137"/>
              <p:cNvGrpSpPr/>
              <p:nvPr/>
            </p:nvGrpSpPr>
            <p:grpSpPr>
              <a:xfrm>
                <a:off x="559782" y="121974"/>
                <a:ext cx="369073" cy="669841"/>
                <a:chOff x="-91908" y="121974"/>
                <a:chExt cx="1020763" cy="1852612"/>
              </a:xfrm>
            </p:grpSpPr>
            <p:sp>
              <p:nvSpPr>
                <p:cNvPr id="139" name="Freeform 32"/>
                <p:cNvSpPr/>
                <p:nvPr/>
              </p:nvSpPr>
              <p:spPr bwMode="auto">
                <a:xfrm>
                  <a:off x="-45871" y="169599"/>
                  <a:ext cx="933450" cy="1758950"/>
                </a:xfrm>
                <a:custGeom>
                  <a:avLst/>
                  <a:gdLst>
                    <a:gd name="T0" fmla="*/ 179 w 588"/>
                    <a:gd name="T1" fmla="*/ 1108 h 1108"/>
                    <a:gd name="T2" fmla="*/ 179 w 588"/>
                    <a:gd name="T3" fmla="*/ 323 h 1108"/>
                    <a:gd name="T4" fmla="*/ 0 w 588"/>
                    <a:gd name="T5" fmla="*/ 323 h 1108"/>
                    <a:gd name="T6" fmla="*/ 0 w 588"/>
                    <a:gd name="T7" fmla="*/ 0 h 1108"/>
                    <a:gd name="T8" fmla="*/ 588 w 588"/>
                    <a:gd name="T9" fmla="*/ 0 h 1108"/>
                    <a:gd name="T10" fmla="*/ 588 w 588"/>
                    <a:gd name="T11" fmla="*/ 1108 h 1108"/>
                    <a:gd name="T12" fmla="*/ 179 w 588"/>
                    <a:gd name="T13" fmla="*/ 1108 h 1108"/>
                  </a:gdLst>
                  <a:ahLst/>
                  <a:cxnLst>
                    <a:cxn ang="0">
                      <a:pos x="T0" y="T1"/>
                    </a:cxn>
                    <a:cxn ang="0">
                      <a:pos x="T2" y="T3"/>
                    </a:cxn>
                    <a:cxn ang="0">
                      <a:pos x="T4" y="T5"/>
                    </a:cxn>
                    <a:cxn ang="0">
                      <a:pos x="T6" y="T7"/>
                    </a:cxn>
                    <a:cxn ang="0">
                      <a:pos x="T8" y="T9"/>
                    </a:cxn>
                    <a:cxn ang="0">
                      <a:pos x="T10" y="T11"/>
                    </a:cxn>
                    <a:cxn ang="0">
                      <a:pos x="T12" y="T13"/>
                    </a:cxn>
                  </a:cxnLst>
                  <a:rect l="0" t="0" r="r" b="b"/>
                  <a:pathLst>
                    <a:path w="588" h="1108">
                      <a:moveTo>
                        <a:pt x="179" y="1108"/>
                      </a:moveTo>
                      <a:lnTo>
                        <a:pt x="179" y="323"/>
                      </a:lnTo>
                      <a:lnTo>
                        <a:pt x="0" y="323"/>
                      </a:lnTo>
                      <a:lnTo>
                        <a:pt x="0" y="0"/>
                      </a:lnTo>
                      <a:lnTo>
                        <a:pt x="588" y="0"/>
                      </a:lnTo>
                      <a:lnTo>
                        <a:pt x="588" y="1108"/>
                      </a:lnTo>
                      <a:lnTo>
                        <a:pt x="179" y="1108"/>
                      </a:lnTo>
                      <a:close/>
                    </a:path>
                  </a:pathLst>
                </a:custGeom>
                <a:solidFill>
                  <a:srgbClr val="4BACC6"/>
                </a:soli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140" name="Freeform 33"/>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close/>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41" name="Freeform 34"/>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sp>
          <p:nvSpPr>
            <p:cNvPr id="136" name="文本框 135"/>
            <p:cNvSpPr txBox="1"/>
            <p:nvPr/>
          </p:nvSpPr>
          <p:spPr>
            <a:xfrm>
              <a:off x="1020597" y="345591"/>
              <a:ext cx="1911938" cy="383540"/>
            </a:xfrm>
            <a:prstGeom prst="rect">
              <a:avLst/>
            </a:prstGeom>
            <a:noFill/>
          </p:spPr>
          <p:txBody>
            <a:bodyPr wrap="square" rtlCol="0">
              <a:spAutoFit/>
            </a:bodyPr>
            <a:lstStyle/>
            <a:p>
              <a:r>
                <a:rPr lang="zh-CN" altLang="en-US" dirty="0">
                  <a:solidFill>
                    <a:schemeClr val="accent1"/>
                  </a:solidFill>
                  <a:cs typeface="+mn-ea"/>
                  <a:sym typeface="+mn-lt"/>
                </a:rPr>
                <a:t>实训概述</a:t>
              </a:r>
              <a:endParaRPr lang="zh-CN" altLang="en-US" dirty="0">
                <a:solidFill>
                  <a:schemeClr val="accent1"/>
                </a:solidFill>
                <a:cs typeface="+mn-ea"/>
                <a:sym typeface="+mn-lt"/>
              </a:endParaRPr>
            </a:p>
          </p:txBody>
        </p:sp>
      </p:grpSp>
    </p:spTree>
  </p:cSld>
  <p:clrMapOvr>
    <a:masterClrMapping/>
  </p:clrMapOvr>
  <p:transition spd="slow" advClick="0" advTm="3000">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823758" y="1947037"/>
            <a:ext cx="1245770" cy="1245320"/>
          </a:xfrm>
          <a:prstGeom prst="ellipse">
            <a:avLst/>
          </a:prstGeom>
          <a:noFill/>
          <a:ln w="158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3" name="椭圆 2"/>
          <p:cNvSpPr/>
          <p:nvPr/>
        </p:nvSpPr>
        <p:spPr>
          <a:xfrm>
            <a:off x="2386059" y="1712350"/>
            <a:ext cx="1689688" cy="1689077"/>
          </a:xfrm>
          <a:prstGeom prst="ellipse">
            <a:avLst/>
          </a:prstGeom>
          <a:noFill/>
          <a:ln w="158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5" name="椭圆 4"/>
          <p:cNvSpPr/>
          <p:nvPr/>
        </p:nvSpPr>
        <p:spPr>
          <a:xfrm flipH="1">
            <a:off x="7134819" y="1712350"/>
            <a:ext cx="1689688" cy="1689077"/>
          </a:xfrm>
          <a:prstGeom prst="ellipse">
            <a:avLst/>
          </a:prstGeom>
          <a:noFill/>
          <a:ln w="158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cxnSp>
        <p:nvCxnSpPr>
          <p:cNvPr id="6" name="直接连接符 5"/>
          <p:cNvCxnSpPr/>
          <p:nvPr/>
        </p:nvCxnSpPr>
        <p:spPr>
          <a:xfrm>
            <a:off x="1220593" y="5012778"/>
            <a:ext cx="8772763" cy="0"/>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915644" y="2016050"/>
            <a:ext cx="1069141" cy="1068755"/>
            <a:chOff x="1405281" y="2304581"/>
            <a:chExt cx="1069002" cy="1069002"/>
          </a:xfrm>
        </p:grpSpPr>
        <p:sp>
          <p:nvSpPr>
            <p:cNvPr id="9" name="椭圆 8"/>
            <p:cNvSpPr/>
            <p:nvPr/>
          </p:nvSpPr>
          <p:spPr>
            <a:xfrm>
              <a:off x="1405281" y="2304581"/>
              <a:ext cx="1069002" cy="1069002"/>
            </a:xfrm>
            <a:prstGeom prst="ellipse">
              <a:avLst/>
            </a:prstGeom>
            <a:gradFill>
              <a:gsLst>
                <a:gs pos="100000">
                  <a:schemeClr val="bg1">
                    <a:lumMod val="97000"/>
                  </a:schemeClr>
                </a:gs>
                <a:gs pos="0">
                  <a:schemeClr val="bg1">
                    <a:lumMod val="80000"/>
                  </a:schemeClr>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nvGrpSpPr>
            <p:cNvPr id="10" name="Group 8"/>
            <p:cNvGrpSpPr>
              <a:grpSpLocks noChangeAspect="1"/>
            </p:cNvGrpSpPr>
            <p:nvPr/>
          </p:nvGrpSpPr>
          <p:grpSpPr bwMode="auto">
            <a:xfrm>
              <a:off x="1713254" y="2577981"/>
              <a:ext cx="453054" cy="496424"/>
              <a:chOff x="3437" y="2282"/>
              <a:chExt cx="679" cy="744"/>
            </a:xfrm>
            <a:solidFill>
              <a:srgbClr val="FFB850"/>
            </a:solidFill>
          </p:grpSpPr>
          <p:sp>
            <p:nvSpPr>
              <p:cNvPr id="11" name="Freeform 9"/>
              <p:cNvSpPr/>
              <p:nvPr/>
            </p:nvSpPr>
            <p:spPr bwMode="auto">
              <a:xfrm>
                <a:off x="3595" y="2282"/>
                <a:ext cx="364" cy="379"/>
              </a:xfrm>
              <a:custGeom>
                <a:avLst/>
                <a:gdLst>
                  <a:gd name="T0" fmla="*/ 50 w 152"/>
                  <a:gd name="T1" fmla="*/ 147 h 159"/>
                  <a:gd name="T2" fmla="*/ 39 w 152"/>
                  <a:gd name="T3" fmla="*/ 147 h 159"/>
                  <a:gd name="T4" fmla="*/ 76 w 152"/>
                  <a:gd name="T5" fmla="*/ 159 h 159"/>
                  <a:gd name="T6" fmla="*/ 114 w 152"/>
                  <a:gd name="T7" fmla="*/ 147 h 159"/>
                  <a:gd name="T8" fmla="*/ 103 w 152"/>
                  <a:gd name="T9" fmla="*/ 147 h 159"/>
                  <a:gd name="T10" fmla="*/ 152 w 152"/>
                  <a:gd name="T11" fmla="*/ 76 h 159"/>
                  <a:gd name="T12" fmla="*/ 76 w 152"/>
                  <a:gd name="T13" fmla="*/ 0 h 159"/>
                  <a:gd name="T14" fmla="*/ 0 w 152"/>
                  <a:gd name="T15" fmla="*/ 76 h 159"/>
                  <a:gd name="T16" fmla="*/ 50 w 152"/>
                  <a:gd name="T17" fmla="*/ 147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2" h="159">
                    <a:moveTo>
                      <a:pt x="50" y="147"/>
                    </a:moveTo>
                    <a:cubicBezTo>
                      <a:pt x="39" y="147"/>
                      <a:pt x="39" y="147"/>
                      <a:pt x="39" y="147"/>
                    </a:cubicBezTo>
                    <a:cubicBezTo>
                      <a:pt x="39" y="152"/>
                      <a:pt x="53" y="159"/>
                      <a:pt x="76" y="159"/>
                    </a:cubicBezTo>
                    <a:cubicBezTo>
                      <a:pt x="99" y="159"/>
                      <a:pt x="113" y="152"/>
                      <a:pt x="114" y="147"/>
                    </a:cubicBezTo>
                    <a:cubicBezTo>
                      <a:pt x="103" y="147"/>
                      <a:pt x="103" y="147"/>
                      <a:pt x="103" y="147"/>
                    </a:cubicBezTo>
                    <a:cubicBezTo>
                      <a:pt x="131" y="136"/>
                      <a:pt x="152" y="108"/>
                      <a:pt x="152" y="76"/>
                    </a:cubicBezTo>
                    <a:cubicBezTo>
                      <a:pt x="152" y="34"/>
                      <a:pt x="118" y="0"/>
                      <a:pt x="76" y="0"/>
                    </a:cubicBezTo>
                    <a:cubicBezTo>
                      <a:pt x="34" y="0"/>
                      <a:pt x="0" y="34"/>
                      <a:pt x="0" y="76"/>
                    </a:cubicBezTo>
                    <a:cubicBezTo>
                      <a:pt x="0" y="108"/>
                      <a:pt x="21" y="136"/>
                      <a:pt x="50" y="1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12" name="Freeform 10"/>
              <p:cNvSpPr/>
              <p:nvPr/>
            </p:nvSpPr>
            <p:spPr bwMode="auto">
              <a:xfrm>
                <a:off x="3437" y="2633"/>
                <a:ext cx="679" cy="393"/>
              </a:xfrm>
              <a:custGeom>
                <a:avLst/>
                <a:gdLst>
                  <a:gd name="T0" fmla="*/ 222 w 284"/>
                  <a:gd name="T1" fmla="*/ 0 h 165"/>
                  <a:gd name="T2" fmla="*/ 188 w 284"/>
                  <a:gd name="T3" fmla="*/ 0 h 165"/>
                  <a:gd name="T4" fmla="*/ 154 w 284"/>
                  <a:gd name="T5" fmla="*/ 19 h 165"/>
                  <a:gd name="T6" fmla="*/ 154 w 284"/>
                  <a:gd name="T7" fmla="*/ 134 h 165"/>
                  <a:gd name="T8" fmla="*/ 143 w 284"/>
                  <a:gd name="T9" fmla="*/ 146 h 165"/>
                  <a:gd name="T10" fmla="*/ 131 w 284"/>
                  <a:gd name="T11" fmla="*/ 134 h 165"/>
                  <a:gd name="T12" fmla="*/ 131 w 284"/>
                  <a:gd name="T13" fmla="*/ 19 h 165"/>
                  <a:gd name="T14" fmla="*/ 97 w 284"/>
                  <a:gd name="T15" fmla="*/ 0 h 165"/>
                  <a:gd name="T16" fmla="*/ 63 w 284"/>
                  <a:gd name="T17" fmla="*/ 0 h 165"/>
                  <a:gd name="T18" fmla="*/ 0 w 284"/>
                  <a:gd name="T19" fmla="*/ 86 h 165"/>
                  <a:gd name="T20" fmla="*/ 0 w 284"/>
                  <a:gd name="T21" fmla="*/ 165 h 165"/>
                  <a:gd name="T22" fmla="*/ 284 w 284"/>
                  <a:gd name="T23" fmla="*/ 165 h 165"/>
                  <a:gd name="T24" fmla="*/ 284 w 284"/>
                  <a:gd name="T25" fmla="*/ 86 h 165"/>
                  <a:gd name="T26" fmla="*/ 222 w 284"/>
                  <a:gd name="T27"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4" h="165">
                    <a:moveTo>
                      <a:pt x="222" y="0"/>
                    </a:moveTo>
                    <a:cubicBezTo>
                      <a:pt x="188" y="0"/>
                      <a:pt x="188" y="0"/>
                      <a:pt x="188" y="0"/>
                    </a:cubicBezTo>
                    <a:cubicBezTo>
                      <a:pt x="188" y="10"/>
                      <a:pt x="172" y="17"/>
                      <a:pt x="154" y="19"/>
                    </a:cubicBezTo>
                    <a:cubicBezTo>
                      <a:pt x="154" y="134"/>
                      <a:pt x="154" y="134"/>
                      <a:pt x="154" y="134"/>
                    </a:cubicBezTo>
                    <a:cubicBezTo>
                      <a:pt x="154" y="140"/>
                      <a:pt x="149" y="146"/>
                      <a:pt x="143" y="146"/>
                    </a:cubicBezTo>
                    <a:cubicBezTo>
                      <a:pt x="136" y="146"/>
                      <a:pt x="131" y="140"/>
                      <a:pt x="131" y="134"/>
                    </a:cubicBezTo>
                    <a:cubicBezTo>
                      <a:pt x="131" y="19"/>
                      <a:pt x="131" y="19"/>
                      <a:pt x="131" y="19"/>
                    </a:cubicBezTo>
                    <a:cubicBezTo>
                      <a:pt x="113" y="17"/>
                      <a:pt x="97" y="11"/>
                      <a:pt x="97" y="0"/>
                    </a:cubicBezTo>
                    <a:cubicBezTo>
                      <a:pt x="63" y="0"/>
                      <a:pt x="63" y="0"/>
                      <a:pt x="63" y="0"/>
                    </a:cubicBezTo>
                    <a:cubicBezTo>
                      <a:pt x="28" y="0"/>
                      <a:pt x="0" y="39"/>
                      <a:pt x="0" y="86"/>
                    </a:cubicBezTo>
                    <a:cubicBezTo>
                      <a:pt x="0" y="165"/>
                      <a:pt x="0" y="165"/>
                      <a:pt x="0" y="165"/>
                    </a:cubicBezTo>
                    <a:cubicBezTo>
                      <a:pt x="284" y="165"/>
                      <a:pt x="284" y="165"/>
                      <a:pt x="284" y="165"/>
                    </a:cubicBezTo>
                    <a:cubicBezTo>
                      <a:pt x="284" y="86"/>
                      <a:pt x="284" y="86"/>
                      <a:pt x="284" y="86"/>
                    </a:cubicBezTo>
                    <a:cubicBezTo>
                      <a:pt x="284" y="39"/>
                      <a:pt x="256" y="0"/>
                      <a:pt x="2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grpSp>
      </p:grpSp>
      <p:grpSp>
        <p:nvGrpSpPr>
          <p:cNvPr id="13" name="组合 12"/>
          <p:cNvGrpSpPr/>
          <p:nvPr/>
        </p:nvGrpSpPr>
        <p:grpSpPr>
          <a:xfrm>
            <a:off x="2474292" y="1794089"/>
            <a:ext cx="1513224" cy="1512677"/>
            <a:chOff x="2963726" y="2082568"/>
            <a:chExt cx="1513027" cy="1513027"/>
          </a:xfrm>
        </p:grpSpPr>
        <p:sp>
          <p:nvSpPr>
            <p:cNvPr id="14" name="椭圆 13"/>
            <p:cNvSpPr/>
            <p:nvPr/>
          </p:nvSpPr>
          <p:spPr>
            <a:xfrm>
              <a:off x="2963726" y="2082568"/>
              <a:ext cx="1513027" cy="1513027"/>
            </a:xfrm>
            <a:prstGeom prst="ellipse">
              <a:avLst/>
            </a:prstGeom>
            <a:gradFill>
              <a:gsLst>
                <a:gs pos="100000">
                  <a:schemeClr val="bg1">
                    <a:lumMod val="97000"/>
                  </a:schemeClr>
                </a:gs>
                <a:gs pos="0">
                  <a:schemeClr val="bg1">
                    <a:lumMod val="80000"/>
                  </a:schemeClr>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nvGrpSpPr>
            <p:cNvPr id="15" name="Group 13"/>
            <p:cNvGrpSpPr>
              <a:grpSpLocks noChangeAspect="1"/>
            </p:cNvGrpSpPr>
            <p:nvPr/>
          </p:nvGrpSpPr>
          <p:grpSpPr bwMode="auto">
            <a:xfrm>
              <a:off x="3445866" y="2597595"/>
              <a:ext cx="548745" cy="555223"/>
              <a:chOff x="2426" y="2781"/>
              <a:chExt cx="593" cy="600"/>
            </a:xfrm>
            <a:solidFill>
              <a:srgbClr val="01ACBE"/>
            </a:solidFill>
          </p:grpSpPr>
          <p:sp>
            <p:nvSpPr>
              <p:cNvPr id="16" name="Freeform 14"/>
              <p:cNvSpPr/>
              <p:nvPr/>
            </p:nvSpPr>
            <p:spPr bwMode="auto">
              <a:xfrm>
                <a:off x="2442" y="2805"/>
                <a:ext cx="577" cy="576"/>
              </a:xfrm>
              <a:custGeom>
                <a:avLst/>
                <a:gdLst>
                  <a:gd name="T0" fmla="*/ 0 w 241"/>
                  <a:gd name="T1" fmla="*/ 115 h 241"/>
                  <a:gd name="T2" fmla="*/ 0 w 241"/>
                  <a:gd name="T3" fmla="*/ 121 h 241"/>
                  <a:gd name="T4" fmla="*/ 121 w 241"/>
                  <a:gd name="T5" fmla="*/ 241 h 241"/>
                  <a:gd name="T6" fmla="*/ 241 w 241"/>
                  <a:gd name="T7" fmla="*/ 121 h 241"/>
                  <a:gd name="T8" fmla="*/ 121 w 241"/>
                  <a:gd name="T9" fmla="*/ 0 h 241"/>
                  <a:gd name="T10" fmla="*/ 121 w 241"/>
                  <a:gd name="T11" fmla="*/ 115 h 241"/>
                  <a:gd name="T12" fmla="*/ 0 w 241"/>
                  <a:gd name="T13" fmla="*/ 115 h 241"/>
                </a:gdLst>
                <a:ahLst/>
                <a:cxnLst>
                  <a:cxn ang="0">
                    <a:pos x="T0" y="T1"/>
                  </a:cxn>
                  <a:cxn ang="0">
                    <a:pos x="T2" y="T3"/>
                  </a:cxn>
                  <a:cxn ang="0">
                    <a:pos x="T4" y="T5"/>
                  </a:cxn>
                  <a:cxn ang="0">
                    <a:pos x="T6" y="T7"/>
                  </a:cxn>
                  <a:cxn ang="0">
                    <a:pos x="T8" y="T9"/>
                  </a:cxn>
                  <a:cxn ang="0">
                    <a:pos x="T10" y="T11"/>
                  </a:cxn>
                  <a:cxn ang="0">
                    <a:pos x="T12" y="T13"/>
                  </a:cxn>
                </a:cxnLst>
                <a:rect l="0" t="0" r="r" b="b"/>
                <a:pathLst>
                  <a:path w="241" h="241">
                    <a:moveTo>
                      <a:pt x="0" y="115"/>
                    </a:moveTo>
                    <a:cubicBezTo>
                      <a:pt x="0" y="117"/>
                      <a:pt x="0" y="119"/>
                      <a:pt x="0" y="121"/>
                    </a:cubicBezTo>
                    <a:cubicBezTo>
                      <a:pt x="0" y="187"/>
                      <a:pt x="54" y="241"/>
                      <a:pt x="121" y="241"/>
                    </a:cubicBezTo>
                    <a:cubicBezTo>
                      <a:pt x="187" y="241"/>
                      <a:pt x="241" y="187"/>
                      <a:pt x="241" y="121"/>
                    </a:cubicBezTo>
                    <a:cubicBezTo>
                      <a:pt x="241" y="54"/>
                      <a:pt x="187" y="0"/>
                      <a:pt x="121" y="0"/>
                    </a:cubicBezTo>
                    <a:cubicBezTo>
                      <a:pt x="121" y="115"/>
                      <a:pt x="121" y="115"/>
                      <a:pt x="121" y="115"/>
                    </a:cubicBezTo>
                    <a:lnTo>
                      <a:pt x="0" y="1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17" name="Freeform 15"/>
              <p:cNvSpPr>
                <a:spLocks noEditPoints="1"/>
              </p:cNvSpPr>
              <p:nvPr/>
            </p:nvSpPr>
            <p:spPr bwMode="auto">
              <a:xfrm>
                <a:off x="2426" y="2781"/>
                <a:ext cx="275" cy="273"/>
              </a:xfrm>
              <a:custGeom>
                <a:avLst/>
                <a:gdLst>
                  <a:gd name="T0" fmla="*/ 0 w 115"/>
                  <a:gd name="T1" fmla="*/ 114 h 114"/>
                  <a:gd name="T2" fmla="*/ 115 w 115"/>
                  <a:gd name="T3" fmla="*/ 114 h 114"/>
                  <a:gd name="T4" fmla="*/ 115 w 115"/>
                  <a:gd name="T5" fmla="*/ 0 h 114"/>
                  <a:gd name="T6" fmla="*/ 0 w 115"/>
                  <a:gd name="T7" fmla="*/ 114 h 114"/>
                  <a:gd name="T8" fmla="*/ 15 w 115"/>
                  <a:gd name="T9" fmla="*/ 104 h 114"/>
                  <a:gd name="T10" fmla="*/ 104 w 115"/>
                  <a:gd name="T11" fmla="*/ 14 h 114"/>
                  <a:gd name="T12" fmla="*/ 104 w 115"/>
                  <a:gd name="T13" fmla="*/ 104 h 114"/>
                  <a:gd name="T14" fmla="*/ 15 w 115"/>
                  <a:gd name="T15" fmla="*/ 104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14">
                    <a:moveTo>
                      <a:pt x="0" y="114"/>
                    </a:moveTo>
                    <a:cubicBezTo>
                      <a:pt x="115" y="114"/>
                      <a:pt x="115" y="114"/>
                      <a:pt x="115" y="114"/>
                    </a:cubicBezTo>
                    <a:cubicBezTo>
                      <a:pt x="115" y="0"/>
                      <a:pt x="115" y="0"/>
                      <a:pt x="115" y="0"/>
                    </a:cubicBezTo>
                    <a:cubicBezTo>
                      <a:pt x="51" y="0"/>
                      <a:pt x="0" y="51"/>
                      <a:pt x="0" y="114"/>
                    </a:cubicBezTo>
                    <a:close/>
                    <a:moveTo>
                      <a:pt x="15" y="104"/>
                    </a:moveTo>
                    <a:cubicBezTo>
                      <a:pt x="15" y="54"/>
                      <a:pt x="55" y="14"/>
                      <a:pt x="104" y="14"/>
                    </a:cubicBezTo>
                    <a:cubicBezTo>
                      <a:pt x="104" y="104"/>
                      <a:pt x="104" y="104"/>
                      <a:pt x="104" y="104"/>
                    </a:cubicBezTo>
                    <a:lnTo>
                      <a:pt x="15" y="10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grpSp>
      </p:grpSp>
      <p:grpSp>
        <p:nvGrpSpPr>
          <p:cNvPr id="18" name="组合 17"/>
          <p:cNvGrpSpPr/>
          <p:nvPr/>
        </p:nvGrpSpPr>
        <p:grpSpPr>
          <a:xfrm>
            <a:off x="7223051" y="1794089"/>
            <a:ext cx="1513224" cy="1512677"/>
            <a:chOff x="7711867" y="2082568"/>
            <a:chExt cx="1513027" cy="1513027"/>
          </a:xfrm>
        </p:grpSpPr>
        <p:sp>
          <p:nvSpPr>
            <p:cNvPr id="19" name="椭圆 18"/>
            <p:cNvSpPr/>
            <p:nvPr/>
          </p:nvSpPr>
          <p:spPr>
            <a:xfrm>
              <a:off x="7711867" y="2082568"/>
              <a:ext cx="1513027" cy="1513027"/>
            </a:xfrm>
            <a:prstGeom prst="ellipse">
              <a:avLst/>
            </a:prstGeom>
            <a:gradFill>
              <a:gsLst>
                <a:gs pos="100000">
                  <a:schemeClr val="bg1">
                    <a:lumMod val="97000"/>
                  </a:schemeClr>
                </a:gs>
                <a:gs pos="0">
                  <a:schemeClr val="bg1">
                    <a:lumMod val="80000"/>
                  </a:schemeClr>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nvGrpSpPr>
            <p:cNvPr id="20" name="Group 18"/>
            <p:cNvGrpSpPr>
              <a:grpSpLocks noChangeAspect="1"/>
            </p:cNvGrpSpPr>
            <p:nvPr/>
          </p:nvGrpSpPr>
          <p:grpSpPr bwMode="auto">
            <a:xfrm>
              <a:off x="8210363" y="2596869"/>
              <a:ext cx="480351" cy="447599"/>
              <a:chOff x="3802" y="2858"/>
              <a:chExt cx="616" cy="574"/>
            </a:xfrm>
            <a:solidFill>
              <a:srgbClr val="E87071"/>
            </a:solidFill>
          </p:grpSpPr>
          <p:sp>
            <p:nvSpPr>
              <p:cNvPr id="21" name="Rectangle 19"/>
              <p:cNvSpPr>
                <a:spLocks noChangeArrowheads="1"/>
              </p:cNvSpPr>
              <p:nvPr/>
            </p:nvSpPr>
            <p:spPr bwMode="auto">
              <a:xfrm>
                <a:off x="3802" y="3205"/>
                <a:ext cx="129" cy="22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22" name="Rectangle 20"/>
              <p:cNvSpPr>
                <a:spLocks noChangeArrowheads="1"/>
              </p:cNvSpPr>
              <p:nvPr/>
            </p:nvSpPr>
            <p:spPr bwMode="auto">
              <a:xfrm>
                <a:off x="3964" y="3174"/>
                <a:ext cx="129" cy="25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23" name="Rectangle 21"/>
              <p:cNvSpPr>
                <a:spLocks noChangeArrowheads="1"/>
              </p:cNvSpPr>
              <p:nvPr/>
            </p:nvSpPr>
            <p:spPr bwMode="auto">
              <a:xfrm>
                <a:off x="4129" y="3131"/>
                <a:ext cx="129" cy="30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24" name="Rectangle 22"/>
              <p:cNvSpPr>
                <a:spLocks noChangeArrowheads="1"/>
              </p:cNvSpPr>
              <p:nvPr/>
            </p:nvSpPr>
            <p:spPr bwMode="auto">
              <a:xfrm>
                <a:off x="4289" y="3078"/>
                <a:ext cx="129" cy="3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sp>
            <p:nvSpPr>
              <p:cNvPr id="25" name="Freeform 23"/>
              <p:cNvSpPr/>
              <p:nvPr/>
            </p:nvSpPr>
            <p:spPr bwMode="auto">
              <a:xfrm>
                <a:off x="3888" y="2858"/>
                <a:ext cx="370" cy="270"/>
              </a:xfrm>
              <a:custGeom>
                <a:avLst/>
                <a:gdLst>
                  <a:gd name="T0" fmla="*/ 94 w 155"/>
                  <a:gd name="T1" fmla="*/ 21 h 113"/>
                  <a:gd name="T2" fmla="*/ 0 w 155"/>
                  <a:gd name="T3" fmla="*/ 72 h 113"/>
                  <a:gd name="T4" fmla="*/ 114 w 155"/>
                  <a:gd name="T5" fmla="*/ 63 h 113"/>
                  <a:gd name="T6" fmla="*/ 122 w 155"/>
                  <a:gd name="T7" fmla="*/ 82 h 113"/>
                  <a:gd name="T8" fmla="*/ 155 w 155"/>
                  <a:gd name="T9" fmla="*/ 0 h 113"/>
                  <a:gd name="T10" fmla="*/ 85 w 155"/>
                  <a:gd name="T11" fmla="*/ 2 h 113"/>
                  <a:gd name="T12" fmla="*/ 94 w 155"/>
                  <a:gd name="T13" fmla="*/ 21 h 113"/>
                </a:gdLst>
                <a:ahLst/>
                <a:cxnLst>
                  <a:cxn ang="0">
                    <a:pos x="T0" y="T1"/>
                  </a:cxn>
                  <a:cxn ang="0">
                    <a:pos x="T2" y="T3"/>
                  </a:cxn>
                  <a:cxn ang="0">
                    <a:pos x="T4" y="T5"/>
                  </a:cxn>
                  <a:cxn ang="0">
                    <a:pos x="T6" y="T7"/>
                  </a:cxn>
                  <a:cxn ang="0">
                    <a:pos x="T8" y="T9"/>
                  </a:cxn>
                  <a:cxn ang="0">
                    <a:pos x="T10" y="T11"/>
                  </a:cxn>
                  <a:cxn ang="0">
                    <a:pos x="T12" y="T13"/>
                  </a:cxn>
                </a:cxnLst>
                <a:rect l="0" t="0" r="r" b="b"/>
                <a:pathLst>
                  <a:path w="155" h="113">
                    <a:moveTo>
                      <a:pt x="94" y="21"/>
                    </a:moveTo>
                    <a:cubicBezTo>
                      <a:pt x="85" y="33"/>
                      <a:pt x="53" y="68"/>
                      <a:pt x="0" y="72"/>
                    </a:cubicBezTo>
                    <a:cubicBezTo>
                      <a:pt x="0" y="72"/>
                      <a:pt x="31" y="113"/>
                      <a:pt x="114" y="63"/>
                    </a:cubicBezTo>
                    <a:cubicBezTo>
                      <a:pt x="122" y="82"/>
                      <a:pt x="122" y="82"/>
                      <a:pt x="122" y="82"/>
                    </a:cubicBezTo>
                    <a:cubicBezTo>
                      <a:pt x="155" y="0"/>
                      <a:pt x="155" y="0"/>
                      <a:pt x="155" y="0"/>
                    </a:cubicBezTo>
                    <a:cubicBezTo>
                      <a:pt x="85" y="2"/>
                      <a:pt x="85" y="2"/>
                      <a:pt x="85" y="2"/>
                    </a:cubicBezTo>
                    <a:lnTo>
                      <a:pt x="94"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cs typeface="+mn-ea"/>
                  <a:sym typeface="+mn-lt"/>
                </a:endParaRPr>
              </a:p>
            </p:txBody>
          </p:sp>
        </p:grpSp>
      </p:grpSp>
      <p:grpSp>
        <p:nvGrpSpPr>
          <p:cNvPr id="44" name="组合 43"/>
          <p:cNvGrpSpPr/>
          <p:nvPr/>
        </p:nvGrpSpPr>
        <p:grpSpPr>
          <a:xfrm>
            <a:off x="2038855" y="2519162"/>
            <a:ext cx="375324" cy="60900"/>
            <a:chOff x="2490242" y="3398543"/>
            <a:chExt cx="375275" cy="60914"/>
          </a:xfrm>
        </p:grpSpPr>
        <p:sp>
          <p:nvSpPr>
            <p:cNvPr id="45" name="椭圆 44"/>
            <p:cNvSpPr/>
            <p:nvPr/>
          </p:nvSpPr>
          <p:spPr>
            <a:xfrm>
              <a:off x="2490242" y="3398543"/>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46" name="椭圆 45"/>
            <p:cNvSpPr/>
            <p:nvPr/>
          </p:nvSpPr>
          <p:spPr>
            <a:xfrm>
              <a:off x="2804603" y="3398543"/>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cxnSp>
          <p:nvCxnSpPr>
            <p:cNvPr id="47" name="直接连接符 46"/>
            <p:cNvCxnSpPr>
              <a:stCxn id="45" idx="6"/>
              <a:endCxn id="46" idx="2"/>
            </p:cNvCxnSpPr>
            <p:nvPr/>
          </p:nvCxnSpPr>
          <p:spPr>
            <a:xfrm>
              <a:off x="2551156" y="3429000"/>
              <a:ext cx="253447" cy="0"/>
            </a:xfrm>
            <a:prstGeom prst="line">
              <a:avLst/>
            </a:prstGeom>
            <a:ln w="1587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48" name="组合 47"/>
          <p:cNvGrpSpPr/>
          <p:nvPr/>
        </p:nvGrpSpPr>
        <p:grpSpPr>
          <a:xfrm>
            <a:off x="4053809" y="2519162"/>
            <a:ext cx="375324" cy="60900"/>
            <a:chOff x="2490242" y="3398543"/>
            <a:chExt cx="375275" cy="60914"/>
          </a:xfrm>
        </p:grpSpPr>
        <p:sp>
          <p:nvSpPr>
            <p:cNvPr id="49" name="椭圆 48"/>
            <p:cNvSpPr/>
            <p:nvPr/>
          </p:nvSpPr>
          <p:spPr>
            <a:xfrm>
              <a:off x="2490242" y="3398543"/>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50" name="椭圆 49"/>
            <p:cNvSpPr/>
            <p:nvPr/>
          </p:nvSpPr>
          <p:spPr>
            <a:xfrm>
              <a:off x="2804603" y="3398543"/>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cxnSp>
          <p:nvCxnSpPr>
            <p:cNvPr id="51" name="直接连接符 50"/>
            <p:cNvCxnSpPr>
              <a:stCxn id="49" idx="6"/>
              <a:endCxn id="50" idx="2"/>
            </p:cNvCxnSpPr>
            <p:nvPr/>
          </p:nvCxnSpPr>
          <p:spPr>
            <a:xfrm>
              <a:off x="2551156" y="3429000"/>
              <a:ext cx="253447" cy="0"/>
            </a:xfrm>
            <a:prstGeom prst="line">
              <a:avLst/>
            </a:prstGeom>
            <a:ln w="1587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52" name="组合 51"/>
          <p:cNvGrpSpPr/>
          <p:nvPr/>
        </p:nvGrpSpPr>
        <p:grpSpPr>
          <a:xfrm>
            <a:off x="6783855" y="2519162"/>
            <a:ext cx="375324" cy="60900"/>
            <a:chOff x="2490242" y="3398543"/>
            <a:chExt cx="375275" cy="60914"/>
          </a:xfrm>
        </p:grpSpPr>
        <p:sp>
          <p:nvSpPr>
            <p:cNvPr id="53" name="椭圆 52"/>
            <p:cNvSpPr/>
            <p:nvPr/>
          </p:nvSpPr>
          <p:spPr>
            <a:xfrm>
              <a:off x="2490242" y="3398543"/>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54" name="椭圆 53"/>
            <p:cNvSpPr/>
            <p:nvPr/>
          </p:nvSpPr>
          <p:spPr>
            <a:xfrm>
              <a:off x="2804603" y="3398543"/>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cxnSp>
          <p:nvCxnSpPr>
            <p:cNvPr id="55" name="直接连接符 54"/>
            <p:cNvCxnSpPr>
              <a:stCxn id="53" idx="6"/>
              <a:endCxn id="54" idx="2"/>
            </p:cNvCxnSpPr>
            <p:nvPr/>
          </p:nvCxnSpPr>
          <p:spPr>
            <a:xfrm>
              <a:off x="2551156" y="3429000"/>
              <a:ext cx="253447" cy="0"/>
            </a:xfrm>
            <a:prstGeom prst="line">
              <a:avLst/>
            </a:prstGeom>
            <a:ln w="1587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56" name="组合 55"/>
          <p:cNvGrpSpPr/>
          <p:nvPr/>
        </p:nvGrpSpPr>
        <p:grpSpPr>
          <a:xfrm>
            <a:off x="8798694" y="2519162"/>
            <a:ext cx="314402" cy="60900"/>
            <a:chOff x="2490242" y="3398543"/>
            <a:chExt cx="314361" cy="60914"/>
          </a:xfrm>
        </p:grpSpPr>
        <p:sp>
          <p:nvSpPr>
            <p:cNvPr id="57" name="椭圆 56"/>
            <p:cNvSpPr/>
            <p:nvPr/>
          </p:nvSpPr>
          <p:spPr>
            <a:xfrm>
              <a:off x="2490242" y="3398543"/>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cxnSp>
          <p:nvCxnSpPr>
            <p:cNvPr id="59" name="直接连接符 58"/>
            <p:cNvCxnSpPr>
              <a:stCxn id="57" idx="6"/>
              <a:endCxn id="58" idx="2"/>
            </p:cNvCxnSpPr>
            <p:nvPr/>
          </p:nvCxnSpPr>
          <p:spPr>
            <a:xfrm>
              <a:off x="2551156" y="3429000"/>
              <a:ext cx="253447" cy="0"/>
            </a:xfrm>
            <a:prstGeom prst="line">
              <a:avLst/>
            </a:prstGeom>
            <a:ln w="1587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60" name="组合 59"/>
          <p:cNvGrpSpPr/>
          <p:nvPr/>
        </p:nvGrpSpPr>
        <p:grpSpPr>
          <a:xfrm>
            <a:off x="2194591" y="2521691"/>
            <a:ext cx="64134" cy="1207850"/>
            <a:chOff x="2684061" y="2810338"/>
            <a:chExt cx="64126" cy="1208130"/>
          </a:xfrm>
        </p:grpSpPr>
        <p:sp>
          <p:nvSpPr>
            <p:cNvPr id="61" name="椭圆 60"/>
            <p:cNvSpPr/>
            <p:nvPr/>
          </p:nvSpPr>
          <p:spPr>
            <a:xfrm>
              <a:off x="2684061" y="2810338"/>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cxnSp>
          <p:nvCxnSpPr>
            <p:cNvPr id="62" name="直接连接符 61"/>
            <p:cNvCxnSpPr>
              <a:stCxn id="61" idx="4"/>
            </p:cNvCxnSpPr>
            <p:nvPr/>
          </p:nvCxnSpPr>
          <p:spPr>
            <a:xfrm>
              <a:off x="2714518" y="2871252"/>
              <a:ext cx="0" cy="1118939"/>
            </a:xfrm>
            <a:prstGeom prst="line">
              <a:avLst/>
            </a:prstGeom>
            <a:ln w="1587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63" name="椭圆 62"/>
            <p:cNvSpPr/>
            <p:nvPr/>
          </p:nvSpPr>
          <p:spPr>
            <a:xfrm>
              <a:off x="2687273" y="3957554"/>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64" name="组合 63"/>
          <p:cNvGrpSpPr/>
          <p:nvPr/>
        </p:nvGrpSpPr>
        <p:grpSpPr>
          <a:xfrm>
            <a:off x="1881509" y="3708251"/>
            <a:ext cx="686967" cy="686719"/>
            <a:chOff x="2371020" y="3997173"/>
            <a:chExt cx="686878" cy="686878"/>
          </a:xfrm>
        </p:grpSpPr>
        <p:grpSp>
          <p:nvGrpSpPr>
            <p:cNvPr id="65" name="组合 64"/>
            <p:cNvGrpSpPr/>
            <p:nvPr/>
          </p:nvGrpSpPr>
          <p:grpSpPr>
            <a:xfrm>
              <a:off x="2371020" y="3997173"/>
              <a:ext cx="686878" cy="686878"/>
              <a:chOff x="1313407" y="4404486"/>
              <a:chExt cx="1245608" cy="1245608"/>
            </a:xfrm>
          </p:grpSpPr>
          <p:sp>
            <p:nvSpPr>
              <p:cNvPr id="67" name="椭圆 66"/>
              <p:cNvSpPr/>
              <p:nvPr/>
            </p:nvSpPr>
            <p:spPr>
              <a:xfrm>
                <a:off x="1313407" y="4404486"/>
                <a:ext cx="1245608" cy="1245608"/>
              </a:xfrm>
              <a:prstGeom prst="ellipse">
                <a:avLst/>
              </a:prstGeom>
              <a:noFill/>
              <a:ln w="158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68" name="椭圆 67"/>
              <p:cNvSpPr/>
              <p:nvPr/>
            </p:nvSpPr>
            <p:spPr>
              <a:xfrm>
                <a:off x="1405281" y="4473515"/>
                <a:ext cx="1069002" cy="1069002"/>
              </a:xfrm>
              <a:prstGeom prst="ellipse">
                <a:avLst/>
              </a:prstGeom>
              <a:gradFill>
                <a:gsLst>
                  <a:gs pos="100000">
                    <a:schemeClr val="bg1">
                      <a:lumMod val="97000"/>
                    </a:schemeClr>
                  </a:gs>
                  <a:gs pos="0">
                    <a:schemeClr val="bg1">
                      <a:lumMod val="80000"/>
                    </a:schemeClr>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sp>
          <p:nvSpPr>
            <p:cNvPr id="66" name="文本框 111"/>
            <p:cNvSpPr txBox="1"/>
            <p:nvPr/>
          </p:nvSpPr>
          <p:spPr>
            <a:xfrm>
              <a:off x="2416853" y="4111608"/>
              <a:ext cx="580087" cy="461665"/>
            </a:xfrm>
            <a:prstGeom prst="rect">
              <a:avLst/>
            </a:prstGeom>
            <a:noFill/>
          </p:spPr>
          <p:txBody>
            <a:bodyPr wrap="square" rtlCol="0">
              <a:spAutoFit/>
            </a:bodyPr>
            <a:lstStyle/>
            <a:p>
              <a:pPr algn="ctr"/>
              <a:r>
                <a:rPr lang="en-US" altLang="zh-CN" sz="2400" dirty="0">
                  <a:solidFill>
                    <a:schemeClr val="tx1">
                      <a:lumMod val="75000"/>
                      <a:lumOff val="25000"/>
                    </a:schemeClr>
                  </a:solidFill>
                  <a:cs typeface="+mn-ea"/>
                  <a:sym typeface="+mn-lt"/>
                </a:rPr>
                <a:t>01</a:t>
              </a:r>
              <a:endParaRPr lang="zh-CN" altLang="en-US" sz="2400" dirty="0">
                <a:solidFill>
                  <a:schemeClr val="tx1">
                    <a:lumMod val="75000"/>
                    <a:lumOff val="25000"/>
                  </a:schemeClr>
                </a:solidFill>
                <a:cs typeface="+mn-ea"/>
                <a:sym typeface="+mn-lt"/>
              </a:endParaRPr>
            </a:p>
          </p:txBody>
        </p:sp>
      </p:grpSp>
      <p:grpSp>
        <p:nvGrpSpPr>
          <p:cNvPr id="69" name="组合 68"/>
          <p:cNvGrpSpPr/>
          <p:nvPr/>
        </p:nvGrpSpPr>
        <p:grpSpPr>
          <a:xfrm>
            <a:off x="8949514" y="2521691"/>
            <a:ext cx="64694" cy="1207850"/>
            <a:chOff x="9438105" y="2810338"/>
            <a:chExt cx="64686" cy="1208130"/>
          </a:xfrm>
        </p:grpSpPr>
        <p:grpSp>
          <p:nvGrpSpPr>
            <p:cNvPr id="70" name="组合 69"/>
            <p:cNvGrpSpPr/>
            <p:nvPr/>
          </p:nvGrpSpPr>
          <p:grpSpPr>
            <a:xfrm>
              <a:off x="9438105" y="2810338"/>
              <a:ext cx="60914" cy="1179853"/>
              <a:chOff x="9438105" y="2810338"/>
              <a:chExt cx="60914" cy="1179853"/>
            </a:xfrm>
          </p:grpSpPr>
          <p:sp>
            <p:nvSpPr>
              <p:cNvPr id="72" name="椭圆 71"/>
              <p:cNvSpPr/>
              <p:nvPr/>
            </p:nvSpPr>
            <p:spPr>
              <a:xfrm>
                <a:off x="9438105" y="2810338"/>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cxnSp>
            <p:nvCxnSpPr>
              <p:cNvPr id="73" name="直接连接符 72"/>
              <p:cNvCxnSpPr>
                <a:stCxn id="72" idx="4"/>
              </p:cNvCxnSpPr>
              <p:nvPr/>
            </p:nvCxnSpPr>
            <p:spPr>
              <a:xfrm>
                <a:off x="9468562" y="2871252"/>
                <a:ext cx="0" cy="1118939"/>
              </a:xfrm>
              <a:prstGeom prst="line">
                <a:avLst/>
              </a:prstGeom>
              <a:ln w="1587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71" name="椭圆 70"/>
            <p:cNvSpPr/>
            <p:nvPr/>
          </p:nvSpPr>
          <p:spPr>
            <a:xfrm>
              <a:off x="9441877" y="3957554"/>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nvGrpSpPr>
          <p:cNvPr id="74" name="组合 73"/>
          <p:cNvGrpSpPr/>
          <p:nvPr/>
        </p:nvGrpSpPr>
        <p:grpSpPr>
          <a:xfrm>
            <a:off x="8573705" y="3708251"/>
            <a:ext cx="770055" cy="686719"/>
            <a:chOff x="9062348" y="3997173"/>
            <a:chExt cx="769955" cy="686878"/>
          </a:xfrm>
        </p:grpSpPr>
        <p:grpSp>
          <p:nvGrpSpPr>
            <p:cNvPr id="75" name="组合 74"/>
            <p:cNvGrpSpPr/>
            <p:nvPr/>
          </p:nvGrpSpPr>
          <p:grpSpPr>
            <a:xfrm>
              <a:off x="9125624" y="3997173"/>
              <a:ext cx="686878" cy="686878"/>
              <a:chOff x="1313407" y="4404486"/>
              <a:chExt cx="1245608" cy="1245608"/>
            </a:xfrm>
          </p:grpSpPr>
          <p:sp>
            <p:nvSpPr>
              <p:cNvPr id="77" name="椭圆 76"/>
              <p:cNvSpPr/>
              <p:nvPr/>
            </p:nvSpPr>
            <p:spPr>
              <a:xfrm>
                <a:off x="1313407" y="4404486"/>
                <a:ext cx="1245608" cy="1245608"/>
              </a:xfrm>
              <a:prstGeom prst="ellipse">
                <a:avLst/>
              </a:prstGeom>
              <a:noFill/>
              <a:ln w="158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78" name="椭圆 77"/>
              <p:cNvSpPr/>
              <p:nvPr/>
            </p:nvSpPr>
            <p:spPr>
              <a:xfrm>
                <a:off x="1405281" y="4473515"/>
                <a:ext cx="1069002" cy="1069002"/>
              </a:xfrm>
              <a:prstGeom prst="ellipse">
                <a:avLst/>
              </a:prstGeom>
              <a:gradFill>
                <a:gsLst>
                  <a:gs pos="100000">
                    <a:schemeClr val="bg1">
                      <a:lumMod val="97000"/>
                    </a:schemeClr>
                  </a:gs>
                  <a:gs pos="0">
                    <a:schemeClr val="bg1">
                      <a:lumMod val="80000"/>
                    </a:schemeClr>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sp>
          <p:nvSpPr>
            <p:cNvPr id="76" name="文本框 112"/>
            <p:cNvSpPr txBox="1"/>
            <p:nvPr/>
          </p:nvSpPr>
          <p:spPr>
            <a:xfrm>
              <a:off x="9062348" y="4099540"/>
              <a:ext cx="769955" cy="460482"/>
            </a:xfrm>
            <a:prstGeom prst="rect">
              <a:avLst/>
            </a:prstGeom>
            <a:noFill/>
          </p:spPr>
          <p:txBody>
            <a:bodyPr wrap="square" rtlCol="0">
              <a:spAutoFit/>
            </a:bodyPr>
            <a:lstStyle/>
            <a:p>
              <a:pPr algn="ctr"/>
              <a:r>
                <a:rPr lang="en-US" altLang="zh-CN" sz="2400" dirty="0">
                  <a:solidFill>
                    <a:schemeClr val="tx1">
                      <a:lumMod val="75000"/>
                      <a:lumOff val="25000"/>
                    </a:schemeClr>
                  </a:solidFill>
                  <a:cs typeface="+mn-ea"/>
                  <a:sym typeface="+mn-lt"/>
                </a:rPr>
                <a:t>02</a:t>
              </a:r>
              <a:endParaRPr lang="zh-CN" altLang="en-US" sz="2400" dirty="0">
                <a:solidFill>
                  <a:schemeClr val="tx1">
                    <a:lumMod val="75000"/>
                    <a:lumOff val="25000"/>
                  </a:schemeClr>
                </a:solidFill>
                <a:cs typeface="+mn-ea"/>
                <a:sym typeface="+mn-lt"/>
              </a:endParaRPr>
            </a:p>
          </p:txBody>
        </p:sp>
      </p:grpSp>
      <p:grpSp>
        <p:nvGrpSpPr>
          <p:cNvPr id="99" name="组合 98"/>
          <p:cNvGrpSpPr/>
          <p:nvPr/>
        </p:nvGrpSpPr>
        <p:grpSpPr>
          <a:xfrm>
            <a:off x="4394188" y="1345299"/>
            <a:ext cx="3249634" cy="2408626"/>
            <a:chOff x="4394188" y="1345299"/>
            <a:chExt cx="3249634" cy="2408626"/>
          </a:xfrm>
        </p:grpSpPr>
        <p:sp>
          <p:nvSpPr>
            <p:cNvPr id="79" name="弧形 78"/>
            <p:cNvSpPr/>
            <p:nvPr/>
          </p:nvSpPr>
          <p:spPr>
            <a:xfrm>
              <a:off x="4394188" y="1345299"/>
              <a:ext cx="2416454" cy="2408626"/>
            </a:xfrm>
            <a:prstGeom prst="arc">
              <a:avLst>
                <a:gd name="adj1" fmla="val 49290"/>
                <a:gd name="adj2" fmla="val 16215601"/>
              </a:avLst>
            </a:prstGeom>
            <a:ln w="1587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lumMod val="75000"/>
                    <a:lumOff val="25000"/>
                  </a:schemeClr>
                </a:solidFill>
                <a:cs typeface="+mn-ea"/>
                <a:sym typeface="+mn-lt"/>
              </a:endParaRPr>
            </a:p>
          </p:txBody>
        </p:sp>
        <p:grpSp>
          <p:nvGrpSpPr>
            <p:cNvPr id="80" name="组合 79"/>
            <p:cNvGrpSpPr/>
            <p:nvPr/>
          </p:nvGrpSpPr>
          <p:grpSpPr>
            <a:xfrm>
              <a:off x="5587117" y="1346567"/>
              <a:ext cx="2056705" cy="323503"/>
              <a:chOff x="5607152" y="1345611"/>
              <a:chExt cx="2056437" cy="323577"/>
            </a:xfrm>
          </p:grpSpPr>
          <p:cxnSp>
            <p:nvCxnSpPr>
              <p:cNvPr id="81" name="直接连接符 80"/>
              <p:cNvCxnSpPr>
                <a:stCxn id="79" idx="2"/>
              </p:cNvCxnSpPr>
              <p:nvPr/>
            </p:nvCxnSpPr>
            <p:spPr>
              <a:xfrm flipV="1">
                <a:off x="5607152" y="1345611"/>
                <a:ext cx="1551095" cy="12"/>
              </a:xfrm>
              <a:prstGeom prst="line">
                <a:avLst/>
              </a:prstGeom>
              <a:ln w="15875">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82" name="椭圆 81"/>
              <p:cNvSpPr/>
              <p:nvPr/>
            </p:nvSpPr>
            <p:spPr>
              <a:xfrm>
                <a:off x="7602675" y="1608274"/>
                <a:ext cx="60914" cy="60914"/>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grpSp>
      <p:grpSp>
        <p:nvGrpSpPr>
          <p:cNvPr id="83" name="组合 82"/>
          <p:cNvGrpSpPr/>
          <p:nvPr/>
        </p:nvGrpSpPr>
        <p:grpSpPr>
          <a:xfrm>
            <a:off x="7151460" y="1023826"/>
            <a:ext cx="686967" cy="686719"/>
            <a:chOff x="7640285" y="1312127"/>
            <a:chExt cx="686878" cy="686878"/>
          </a:xfrm>
        </p:grpSpPr>
        <p:grpSp>
          <p:nvGrpSpPr>
            <p:cNvPr id="84" name="组合 83"/>
            <p:cNvGrpSpPr/>
            <p:nvPr/>
          </p:nvGrpSpPr>
          <p:grpSpPr>
            <a:xfrm>
              <a:off x="7640285" y="1312127"/>
              <a:ext cx="686878" cy="686878"/>
              <a:chOff x="1313407" y="4404486"/>
              <a:chExt cx="1245608" cy="1245608"/>
            </a:xfrm>
          </p:grpSpPr>
          <p:sp>
            <p:nvSpPr>
              <p:cNvPr id="86" name="椭圆 85"/>
              <p:cNvSpPr/>
              <p:nvPr/>
            </p:nvSpPr>
            <p:spPr>
              <a:xfrm>
                <a:off x="1313407" y="4404486"/>
                <a:ext cx="1245608" cy="1245608"/>
              </a:xfrm>
              <a:prstGeom prst="ellipse">
                <a:avLst/>
              </a:prstGeom>
              <a:noFill/>
              <a:ln w="158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7" name="椭圆 86"/>
              <p:cNvSpPr/>
              <p:nvPr/>
            </p:nvSpPr>
            <p:spPr>
              <a:xfrm>
                <a:off x="1405281" y="4473515"/>
                <a:ext cx="1069002" cy="1069002"/>
              </a:xfrm>
              <a:prstGeom prst="ellipse">
                <a:avLst/>
              </a:prstGeom>
              <a:gradFill>
                <a:gsLst>
                  <a:gs pos="100000">
                    <a:schemeClr val="bg1">
                      <a:lumMod val="97000"/>
                    </a:schemeClr>
                  </a:gs>
                  <a:gs pos="0">
                    <a:schemeClr val="bg1">
                      <a:lumMod val="80000"/>
                    </a:schemeClr>
                  </a:gs>
                </a:gsLst>
                <a:lin ang="2700000" scaled="1"/>
              </a:gradFill>
              <a:ln w="19050">
                <a:gradFill flip="none" rotWithShape="1">
                  <a:gsLst>
                    <a:gs pos="0">
                      <a:schemeClr val="bg1"/>
                    </a:gs>
                    <a:gs pos="100000">
                      <a:schemeClr val="bg1">
                        <a:lumMod val="75000"/>
                      </a:schemeClr>
                    </a:gs>
                  </a:gsLst>
                  <a:lin ang="2700000" scaled="1"/>
                  <a:tileRect/>
                </a:gradFill>
              </a:ln>
              <a:effectLst>
                <a:outerShdw blurRad="101600" dist="50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sp>
          <p:nvSpPr>
            <p:cNvPr id="85" name="文本框 121"/>
            <p:cNvSpPr txBox="1"/>
            <p:nvPr/>
          </p:nvSpPr>
          <p:spPr>
            <a:xfrm>
              <a:off x="7703988" y="1415098"/>
              <a:ext cx="580087" cy="461665"/>
            </a:xfrm>
            <a:prstGeom prst="rect">
              <a:avLst/>
            </a:prstGeom>
            <a:noFill/>
          </p:spPr>
          <p:txBody>
            <a:bodyPr wrap="square" rtlCol="0">
              <a:spAutoFit/>
            </a:bodyPr>
            <a:lstStyle/>
            <a:p>
              <a:pPr algn="ctr"/>
              <a:r>
                <a:rPr lang="en-US" altLang="zh-CN" sz="2400" dirty="0">
                  <a:solidFill>
                    <a:schemeClr val="tx1">
                      <a:lumMod val="75000"/>
                      <a:lumOff val="25000"/>
                    </a:schemeClr>
                  </a:solidFill>
                  <a:cs typeface="+mn-ea"/>
                  <a:sym typeface="+mn-lt"/>
                </a:rPr>
                <a:t>03</a:t>
              </a:r>
              <a:endParaRPr lang="zh-CN" altLang="en-US" sz="2400" dirty="0">
                <a:solidFill>
                  <a:schemeClr val="tx1">
                    <a:lumMod val="75000"/>
                    <a:lumOff val="25000"/>
                  </a:schemeClr>
                </a:solidFill>
                <a:cs typeface="+mn-ea"/>
                <a:sym typeface="+mn-lt"/>
              </a:endParaRPr>
            </a:p>
          </p:txBody>
        </p:sp>
      </p:grpSp>
      <p:grpSp>
        <p:nvGrpSpPr>
          <p:cNvPr id="88" name="组合 87"/>
          <p:cNvGrpSpPr/>
          <p:nvPr/>
        </p:nvGrpSpPr>
        <p:grpSpPr>
          <a:xfrm>
            <a:off x="2566769" y="3737171"/>
            <a:ext cx="3309672" cy="670549"/>
            <a:chOff x="3056191" y="4026105"/>
            <a:chExt cx="3309241" cy="670705"/>
          </a:xfrm>
        </p:grpSpPr>
        <p:sp>
          <p:nvSpPr>
            <p:cNvPr id="89" name="文本框 103"/>
            <p:cNvSpPr txBox="1"/>
            <p:nvPr/>
          </p:nvSpPr>
          <p:spPr>
            <a:xfrm>
              <a:off x="3056191" y="4026105"/>
              <a:ext cx="1725052" cy="583701"/>
            </a:xfrm>
            <a:prstGeom prst="rect">
              <a:avLst/>
            </a:prstGeom>
            <a:noFill/>
          </p:spPr>
          <p:txBody>
            <a:bodyPr wrap="square" rtlCol="0">
              <a:spAutoFit/>
            </a:bodyPr>
            <a:lstStyle/>
            <a:p>
              <a:r>
                <a:rPr lang="zh-CN" altLang="en-US" sz="1600" dirty="0">
                  <a:solidFill>
                    <a:schemeClr val="tx1">
                      <a:lumMod val="75000"/>
                      <a:lumOff val="25000"/>
                    </a:schemeClr>
                  </a:solidFill>
                  <a:cs typeface="+mn-ea"/>
                  <a:sym typeface="+mn-lt"/>
                </a:rPr>
                <a:t>大数据分析</a:t>
              </a:r>
              <a:endParaRPr lang="zh-CN" altLang="en-US" sz="1600" dirty="0">
                <a:solidFill>
                  <a:schemeClr val="tx1">
                    <a:lumMod val="75000"/>
                    <a:lumOff val="25000"/>
                  </a:schemeClr>
                </a:solidFill>
                <a:cs typeface="+mn-ea"/>
                <a:sym typeface="+mn-lt"/>
              </a:endParaRPr>
            </a:p>
            <a:p>
              <a:endParaRPr lang="zh-CN" altLang="en-US" sz="1600" dirty="0">
                <a:solidFill>
                  <a:schemeClr val="tx1">
                    <a:lumMod val="75000"/>
                    <a:lumOff val="25000"/>
                  </a:schemeClr>
                </a:solidFill>
                <a:cs typeface="+mn-ea"/>
                <a:sym typeface="+mn-lt"/>
              </a:endParaRPr>
            </a:p>
          </p:txBody>
        </p:sp>
        <p:sp>
          <p:nvSpPr>
            <p:cNvPr id="90" name="文本框 23"/>
            <p:cNvSpPr txBox="1"/>
            <p:nvPr/>
          </p:nvSpPr>
          <p:spPr>
            <a:xfrm>
              <a:off x="3070869" y="4365898"/>
              <a:ext cx="3294563" cy="330912"/>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cs typeface="+mn-ea"/>
                  <a:sym typeface="+mn-lt"/>
                </a:rPr>
                <a:t>分析输入的数据提取数据发送给后台</a:t>
              </a:r>
              <a:endParaRPr lang="zh-CN" altLang="en-US" sz="1200" dirty="0">
                <a:solidFill>
                  <a:schemeClr val="tx1">
                    <a:lumMod val="75000"/>
                    <a:lumOff val="25000"/>
                  </a:schemeClr>
                </a:solidFill>
                <a:cs typeface="+mn-ea"/>
                <a:sym typeface="+mn-lt"/>
              </a:endParaRPr>
            </a:p>
          </p:txBody>
        </p:sp>
      </p:grpSp>
      <p:grpSp>
        <p:nvGrpSpPr>
          <p:cNvPr id="91" name="组合 90"/>
          <p:cNvGrpSpPr/>
          <p:nvPr/>
        </p:nvGrpSpPr>
        <p:grpSpPr>
          <a:xfrm>
            <a:off x="7838719" y="895944"/>
            <a:ext cx="3294992" cy="875755"/>
            <a:chOff x="8327454" y="1184217"/>
            <a:chExt cx="3294563" cy="875959"/>
          </a:xfrm>
        </p:grpSpPr>
        <p:sp>
          <p:nvSpPr>
            <p:cNvPr id="92" name="文本框 126"/>
            <p:cNvSpPr txBox="1"/>
            <p:nvPr/>
          </p:nvSpPr>
          <p:spPr>
            <a:xfrm>
              <a:off x="8330217" y="1184217"/>
              <a:ext cx="1725052" cy="337263"/>
            </a:xfrm>
            <a:prstGeom prst="rect">
              <a:avLst/>
            </a:prstGeom>
            <a:noFill/>
          </p:spPr>
          <p:txBody>
            <a:bodyPr wrap="square" rtlCol="0">
              <a:spAutoFit/>
            </a:bodyPr>
            <a:lstStyle/>
            <a:p>
              <a:r>
                <a:rPr lang="zh-CN" altLang="en-US" sz="1600" dirty="0">
                  <a:solidFill>
                    <a:schemeClr val="tx1">
                      <a:lumMod val="75000"/>
                      <a:lumOff val="25000"/>
                    </a:schemeClr>
                  </a:solidFill>
                  <a:cs typeface="+mn-ea"/>
                  <a:sym typeface="+mn-lt"/>
                </a:rPr>
                <a:t>前端开发</a:t>
              </a:r>
              <a:endParaRPr lang="zh-CN" altLang="en-US" sz="1600" dirty="0">
                <a:solidFill>
                  <a:schemeClr val="tx1">
                    <a:lumMod val="75000"/>
                    <a:lumOff val="25000"/>
                  </a:schemeClr>
                </a:solidFill>
                <a:cs typeface="+mn-ea"/>
                <a:sym typeface="+mn-lt"/>
              </a:endParaRPr>
            </a:p>
          </p:txBody>
        </p:sp>
        <p:sp>
          <p:nvSpPr>
            <p:cNvPr id="93" name="文本框 23"/>
            <p:cNvSpPr txBox="1"/>
            <p:nvPr/>
          </p:nvSpPr>
          <p:spPr>
            <a:xfrm>
              <a:off x="8327454" y="1489178"/>
              <a:ext cx="3294563" cy="570998"/>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cs typeface="+mn-ea"/>
                  <a:sym typeface="+mn-lt"/>
                </a:rPr>
                <a:t>总体页面的布局及优化，使数据可视化</a:t>
              </a:r>
              <a:endParaRPr lang="zh-CN" altLang="en-US" sz="1200" dirty="0">
                <a:solidFill>
                  <a:schemeClr val="tx1">
                    <a:lumMod val="75000"/>
                    <a:lumOff val="25000"/>
                  </a:schemeClr>
                </a:solidFill>
                <a:cs typeface="+mn-ea"/>
                <a:sym typeface="+mn-lt"/>
              </a:endParaRPr>
            </a:p>
            <a:p>
              <a:pPr algn="just">
                <a:lnSpc>
                  <a:spcPct val="130000"/>
                </a:lnSpc>
              </a:pPr>
              <a:endParaRPr lang="zh-CN" altLang="en-US" sz="1200" dirty="0">
                <a:solidFill>
                  <a:schemeClr val="tx1">
                    <a:lumMod val="75000"/>
                    <a:lumOff val="25000"/>
                  </a:schemeClr>
                </a:solidFill>
                <a:cs typeface="+mn-ea"/>
                <a:sym typeface="+mn-lt"/>
              </a:endParaRPr>
            </a:p>
          </p:txBody>
        </p:sp>
      </p:grpSp>
      <p:grpSp>
        <p:nvGrpSpPr>
          <p:cNvPr id="94" name="组合 93"/>
          <p:cNvGrpSpPr/>
          <p:nvPr/>
        </p:nvGrpSpPr>
        <p:grpSpPr>
          <a:xfrm>
            <a:off x="6182318" y="3737173"/>
            <a:ext cx="2449843" cy="910579"/>
            <a:chOff x="6671270" y="4026105"/>
            <a:chExt cx="2449524" cy="910791"/>
          </a:xfrm>
        </p:grpSpPr>
        <p:sp>
          <p:nvSpPr>
            <p:cNvPr id="95" name="文本框 109"/>
            <p:cNvSpPr txBox="1"/>
            <p:nvPr/>
          </p:nvSpPr>
          <p:spPr>
            <a:xfrm>
              <a:off x="7395742" y="4026105"/>
              <a:ext cx="1725052" cy="337263"/>
            </a:xfrm>
            <a:prstGeom prst="rect">
              <a:avLst/>
            </a:prstGeom>
            <a:noFill/>
          </p:spPr>
          <p:txBody>
            <a:bodyPr wrap="square" rtlCol="0">
              <a:spAutoFit/>
            </a:bodyPr>
            <a:lstStyle/>
            <a:p>
              <a:pPr algn="r"/>
              <a:r>
                <a:rPr lang="zh-CN" altLang="en-US" sz="1600" dirty="0">
                  <a:solidFill>
                    <a:schemeClr val="tx1">
                      <a:lumMod val="75000"/>
                      <a:lumOff val="25000"/>
                    </a:schemeClr>
                  </a:solidFill>
                  <a:cs typeface="+mn-ea"/>
                  <a:sym typeface="+mn-lt"/>
                </a:rPr>
                <a:t>后台数据</a:t>
              </a:r>
              <a:endParaRPr lang="zh-CN" altLang="en-US" sz="1600" dirty="0">
                <a:solidFill>
                  <a:schemeClr val="tx1">
                    <a:lumMod val="75000"/>
                    <a:lumOff val="25000"/>
                  </a:schemeClr>
                </a:solidFill>
                <a:cs typeface="+mn-ea"/>
                <a:sym typeface="+mn-lt"/>
              </a:endParaRPr>
            </a:p>
          </p:txBody>
        </p:sp>
        <p:sp>
          <p:nvSpPr>
            <p:cNvPr id="96" name="文本框 23"/>
            <p:cNvSpPr txBox="1"/>
            <p:nvPr/>
          </p:nvSpPr>
          <p:spPr>
            <a:xfrm>
              <a:off x="6671270" y="4365898"/>
              <a:ext cx="2390839" cy="570998"/>
            </a:xfrm>
            <a:prstGeom prst="rect">
              <a:avLst/>
            </a:prstGeom>
            <a:noFill/>
          </p:spPr>
          <p:txBody>
            <a:bodyPr wrap="square" rtlCol="0">
              <a:spAutoFit/>
            </a:bodyPr>
            <a:lstStyle/>
            <a:p>
              <a:pPr algn="r">
                <a:lnSpc>
                  <a:spcPct val="130000"/>
                </a:lnSpc>
              </a:pPr>
              <a:r>
                <a:rPr lang="zh-CN" altLang="en-US" sz="1200" dirty="0">
                  <a:solidFill>
                    <a:schemeClr val="tx1">
                      <a:lumMod val="75000"/>
                      <a:lumOff val="25000"/>
                    </a:schemeClr>
                  </a:solidFill>
                  <a:cs typeface="+mn-ea"/>
                  <a:sym typeface="+mn-lt"/>
                </a:rPr>
                <a:t>整合大数据输入数据，将数据发给前端进行页面展示</a:t>
              </a:r>
              <a:endParaRPr lang="zh-CN" altLang="en-US" sz="1200" dirty="0">
                <a:solidFill>
                  <a:schemeClr val="tx1">
                    <a:lumMod val="75000"/>
                    <a:lumOff val="25000"/>
                  </a:schemeClr>
                </a:solidFill>
                <a:cs typeface="+mn-ea"/>
                <a:sym typeface="+mn-lt"/>
              </a:endParaRPr>
            </a:p>
          </p:txBody>
        </p:sp>
      </p:grpSp>
      <p:sp>
        <p:nvSpPr>
          <p:cNvPr id="98" name="椭圆 97"/>
          <p:cNvSpPr/>
          <p:nvPr/>
        </p:nvSpPr>
        <p:spPr>
          <a:xfrm>
            <a:off x="4724439" y="1652904"/>
            <a:ext cx="1725357" cy="1725354"/>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lumMod val="75000"/>
                    <a:lumOff val="25000"/>
                  </a:schemeClr>
                </a:solidFill>
                <a:cs typeface="+mn-ea"/>
                <a:sym typeface="+mn-lt"/>
              </a:rPr>
              <a:t>纽约市共享单车地图显示以及数据分析</a:t>
            </a:r>
            <a:endParaRPr lang="zh-CN" altLang="en-US">
              <a:solidFill>
                <a:schemeClr val="tx1">
                  <a:lumMod val="75000"/>
                  <a:lumOff val="25000"/>
                </a:schemeClr>
              </a:solidFill>
              <a:cs typeface="+mn-ea"/>
              <a:sym typeface="+mn-lt"/>
            </a:endParaRPr>
          </a:p>
        </p:txBody>
      </p:sp>
      <p:grpSp>
        <p:nvGrpSpPr>
          <p:cNvPr id="100" name="组合 99"/>
          <p:cNvGrpSpPr/>
          <p:nvPr/>
        </p:nvGrpSpPr>
        <p:grpSpPr>
          <a:xfrm>
            <a:off x="314514" y="168371"/>
            <a:ext cx="2618021" cy="669841"/>
            <a:chOff x="314514" y="168371"/>
            <a:chExt cx="2618021" cy="669841"/>
          </a:xfrm>
        </p:grpSpPr>
        <p:grpSp>
          <p:nvGrpSpPr>
            <p:cNvPr id="101" name="组合 100"/>
            <p:cNvGrpSpPr/>
            <p:nvPr/>
          </p:nvGrpSpPr>
          <p:grpSpPr>
            <a:xfrm>
              <a:off x="314514" y="168371"/>
              <a:ext cx="2130199" cy="669841"/>
              <a:chOff x="559782" y="121974"/>
              <a:chExt cx="2130199" cy="669841"/>
            </a:xfrm>
          </p:grpSpPr>
          <p:sp>
            <p:nvSpPr>
              <p:cNvPr id="103" name="Freeform 31"/>
              <p:cNvSpPr/>
              <p:nvPr/>
            </p:nvSpPr>
            <p:spPr bwMode="auto">
              <a:xfrm>
                <a:off x="778043" y="209286"/>
                <a:ext cx="1911938" cy="492125"/>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104" name="组合 103"/>
              <p:cNvGrpSpPr/>
              <p:nvPr/>
            </p:nvGrpSpPr>
            <p:grpSpPr>
              <a:xfrm>
                <a:off x="559782" y="121974"/>
                <a:ext cx="369073" cy="669841"/>
                <a:chOff x="-91908" y="121974"/>
                <a:chExt cx="1020763" cy="1852612"/>
              </a:xfrm>
            </p:grpSpPr>
            <p:sp>
              <p:nvSpPr>
                <p:cNvPr id="105" name="Freeform 32"/>
                <p:cNvSpPr/>
                <p:nvPr/>
              </p:nvSpPr>
              <p:spPr bwMode="auto">
                <a:xfrm>
                  <a:off x="-45871" y="169599"/>
                  <a:ext cx="933450" cy="1758950"/>
                </a:xfrm>
                <a:custGeom>
                  <a:avLst/>
                  <a:gdLst>
                    <a:gd name="T0" fmla="*/ 179 w 588"/>
                    <a:gd name="T1" fmla="*/ 1108 h 1108"/>
                    <a:gd name="T2" fmla="*/ 179 w 588"/>
                    <a:gd name="T3" fmla="*/ 323 h 1108"/>
                    <a:gd name="T4" fmla="*/ 0 w 588"/>
                    <a:gd name="T5" fmla="*/ 323 h 1108"/>
                    <a:gd name="T6" fmla="*/ 0 w 588"/>
                    <a:gd name="T7" fmla="*/ 0 h 1108"/>
                    <a:gd name="T8" fmla="*/ 588 w 588"/>
                    <a:gd name="T9" fmla="*/ 0 h 1108"/>
                    <a:gd name="T10" fmla="*/ 588 w 588"/>
                    <a:gd name="T11" fmla="*/ 1108 h 1108"/>
                    <a:gd name="T12" fmla="*/ 179 w 588"/>
                    <a:gd name="T13" fmla="*/ 1108 h 1108"/>
                  </a:gdLst>
                  <a:ahLst/>
                  <a:cxnLst>
                    <a:cxn ang="0">
                      <a:pos x="T0" y="T1"/>
                    </a:cxn>
                    <a:cxn ang="0">
                      <a:pos x="T2" y="T3"/>
                    </a:cxn>
                    <a:cxn ang="0">
                      <a:pos x="T4" y="T5"/>
                    </a:cxn>
                    <a:cxn ang="0">
                      <a:pos x="T6" y="T7"/>
                    </a:cxn>
                    <a:cxn ang="0">
                      <a:pos x="T8" y="T9"/>
                    </a:cxn>
                    <a:cxn ang="0">
                      <a:pos x="T10" y="T11"/>
                    </a:cxn>
                    <a:cxn ang="0">
                      <a:pos x="T12" y="T13"/>
                    </a:cxn>
                  </a:cxnLst>
                  <a:rect l="0" t="0" r="r" b="b"/>
                  <a:pathLst>
                    <a:path w="588" h="1108">
                      <a:moveTo>
                        <a:pt x="179" y="1108"/>
                      </a:moveTo>
                      <a:lnTo>
                        <a:pt x="179" y="323"/>
                      </a:lnTo>
                      <a:lnTo>
                        <a:pt x="0" y="323"/>
                      </a:lnTo>
                      <a:lnTo>
                        <a:pt x="0" y="0"/>
                      </a:lnTo>
                      <a:lnTo>
                        <a:pt x="588" y="0"/>
                      </a:lnTo>
                      <a:lnTo>
                        <a:pt x="588" y="1108"/>
                      </a:lnTo>
                      <a:lnTo>
                        <a:pt x="179" y="1108"/>
                      </a:lnTo>
                      <a:close/>
                    </a:path>
                  </a:pathLst>
                </a:custGeom>
                <a:solidFill>
                  <a:srgbClr val="4BACC6"/>
                </a:soli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106" name="Freeform 33"/>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close/>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07" name="Freeform 34"/>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sp>
          <p:nvSpPr>
            <p:cNvPr id="102" name="文本框 101"/>
            <p:cNvSpPr txBox="1"/>
            <p:nvPr/>
          </p:nvSpPr>
          <p:spPr>
            <a:xfrm>
              <a:off x="1020597" y="345591"/>
              <a:ext cx="1911938" cy="383540"/>
            </a:xfrm>
            <a:prstGeom prst="rect">
              <a:avLst/>
            </a:prstGeom>
            <a:noFill/>
          </p:spPr>
          <p:txBody>
            <a:bodyPr wrap="square" rtlCol="0">
              <a:spAutoFit/>
            </a:bodyPr>
            <a:lstStyle/>
            <a:p>
              <a:r>
                <a:rPr lang="zh-CN" altLang="en-US" dirty="0">
                  <a:solidFill>
                    <a:schemeClr val="accent1"/>
                  </a:solidFill>
                  <a:cs typeface="+mn-ea"/>
                  <a:sym typeface="+mn-lt"/>
                </a:rPr>
                <a:t>实训概述</a:t>
              </a:r>
              <a:endParaRPr lang="zh-CN" altLang="en-US" dirty="0">
                <a:solidFill>
                  <a:schemeClr val="accent1"/>
                </a:solidFill>
                <a:cs typeface="+mn-ea"/>
                <a:sym typeface="+mn-lt"/>
              </a:endParaRPr>
            </a:p>
          </p:txBody>
        </p:sp>
      </p:gr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wipe(right)">
                                      <p:cBhvr>
                                        <p:cTn id="7" dur="500"/>
                                        <p:tgtEl>
                                          <p:spTgt spid="48"/>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wipe(left)">
                                      <p:cBhvr>
                                        <p:cTn id="11" dur="500"/>
                                        <p:tgtEl>
                                          <p:spTgt spid="52"/>
                                        </p:tgtEl>
                                      </p:cBhvr>
                                    </p:animEffect>
                                  </p:childTnLst>
                                </p:cTn>
                              </p:par>
                            </p:childTnLst>
                          </p:cTn>
                        </p:par>
                        <p:par>
                          <p:cTn id="12" fill="hold">
                            <p:stCondLst>
                              <p:cond delay="1000"/>
                            </p:stCondLst>
                            <p:childTnLst>
                              <p:par>
                                <p:cTn id="13" presetID="21" presetClass="entr" presetSubtype="1"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heel(1)">
                                      <p:cBhvr>
                                        <p:cTn id="15" dur="1000"/>
                                        <p:tgtEl>
                                          <p:spTgt spid="3"/>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heel(1)">
                                      <p:cBhvr>
                                        <p:cTn id="18" dur="1000"/>
                                        <p:tgtEl>
                                          <p:spTgt spid="5"/>
                                        </p:tgtEl>
                                      </p:cBhvr>
                                    </p:animEffect>
                                  </p:childTnLst>
                                </p:cTn>
                              </p:par>
                            </p:childTnLst>
                          </p:cTn>
                        </p:par>
                        <p:par>
                          <p:cTn id="19" fill="hold">
                            <p:stCondLst>
                              <p:cond delay="2000"/>
                            </p:stCondLst>
                            <p:childTnLst>
                              <p:par>
                                <p:cTn id="20" presetID="22" presetClass="entr" presetSubtype="2" fill="hold" nodeType="after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wipe(right)">
                                      <p:cBhvr>
                                        <p:cTn id="22" dur="500"/>
                                        <p:tgtEl>
                                          <p:spTgt spid="44"/>
                                        </p:tgtEl>
                                      </p:cBhvr>
                                    </p:animEffect>
                                  </p:childTnLst>
                                </p:cTn>
                              </p:par>
                            </p:childTnLst>
                          </p:cTn>
                        </p:par>
                        <p:par>
                          <p:cTn id="23" fill="hold">
                            <p:stCondLst>
                              <p:cond delay="2500"/>
                            </p:stCondLst>
                            <p:childTnLst>
                              <p:par>
                                <p:cTn id="24" presetID="22" presetClass="entr" presetSubtype="8" fill="hold" nodeType="afterEffect">
                                  <p:stCondLst>
                                    <p:cond delay="0"/>
                                  </p:stCondLst>
                                  <p:childTnLst>
                                    <p:set>
                                      <p:cBhvr>
                                        <p:cTn id="25" dur="1" fill="hold">
                                          <p:stCondLst>
                                            <p:cond delay="0"/>
                                          </p:stCondLst>
                                        </p:cTn>
                                        <p:tgtEl>
                                          <p:spTgt spid="56"/>
                                        </p:tgtEl>
                                        <p:attrNameLst>
                                          <p:attrName>style.visibility</p:attrName>
                                        </p:attrNameLst>
                                      </p:cBhvr>
                                      <p:to>
                                        <p:strVal val="visible"/>
                                      </p:to>
                                    </p:set>
                                    <p:animEffect transition="in" filter="wipe(left)">
                                      <p:cBhvr>
                                        <p:cTn id="26" dur="500"/>
                                        <p:tgtEl>
                                          <p:spTgt spid="56"/>
                                        </p:tgtEl>
                                      </p:cBhvr>
                                    </p:animEffect>
                                  </p:childTnLst>
                                </p:cTn>
                              </p:par>
                              <p:par>
                                <p:cTn id="27" presetID="21" presetClass="entr" presetSubtype="1" fill="hold" grpId="0" nodeType="with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wheel(1)">
                                      <p:cBhvr>
                                        <p:cTn id="29" dur="1000"/>
                                        <p:tgtEl>
                                          <p:spTgt spid="2"/>
                                        </p:tgtEl>
                                      </p:cBhvr>
                                    </p:animEffect>
                                  </p:childTnLst>
                                </p:cTn>
                              </p:par>
                            </p:childTnLst>
                          </p:cTn>
                        </p:par>
                        <p:par>
                          <p:cTn id="30" fill="hold">
                            <p:stCondLst>
                              <p:cond delay="3000"/>
                            </p:stCondLst>
                            <p:childTnLst>
                              <p:par>
                                <p:cTn id="31" presetID="53" presetClass="entr" presetSubtype="16" fill="hold" nodeType="after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p:cTn id="33" dur="100" fill="hold"/>
                                        <p:tgtEl>
                                          <p:spTgt spid="13"/>
                                        </p:tgtEl>
                                        <p:attrNameLst>
                                          <p:attrName>ppt_w</p:attrName>
                                        </p:attrNameLst>
                                      </p:cBhvr>
                                      <p:tavLst>
                                        <p:tav tm="0">
                                          <p:val>
                                            <p:fltVal val="0"/>
                                          </p:val>
                                        </p:tav>
                                        <p:tav tm="100000">
                                          <p:val>
                                            <p:strVal val="#ppt_w"/>
                                          </p:val>
                                        </p:tav>
                                      </p:tavLst>
                                    </p:anim>
                                    <p:anim calcmode="lin" valueType="num">
                                      <p:cBhvr>
                                        <p:cTn id="34" dur="100" fill="hold"/>
                                        <p:tgtEl>
                                          <p:spTgt spid="13"/>
                                        </p:tgtEl>
                                        <p:attrNameLst>
                                          <p:attrName>ppt_h</p:attrName>
                                        </p:attrNameLst>
                                      </p:cBhvr>
                                      <p:tavLst>
                                        <p:tav tm="0">
                                          <p:val>
                                            <p:fltVal val="0"/>
                                          </p:val>
                                        </p:tav>
                                        <p:tav tm="100000">
                                          <p:val>
                                            <p:strVal val="#ppt_h"/>
                                          </p:val>
                                        </p:tav>
                                      </p:tavLst>
                                    </p:anim>
                                    <p:animEffect transition="in" filter="fade">
                                      <p:cBhvr>
                                        <p:cTn id="35" dur="100"/>
                                        <p:tgtEl>
                                          <p:spTgt spid="13"/>
                                        </p:tgtEl>
                                      </p:cBhvr>
                                    </p:animEffect>
                                  </p:childTnLst>
                                </p:cTn>
                              </p:par>
                              <p:par>
                                <p:cTn id="36" presetID="6" presetClass="emph" presetSubtype="0" fill="hold" nodeType="withEffect">
                                  <p:stCondLst>
                                    <p:cond delay="100"/>
                                  </p:stCondLst>
                                  <p:childTnLst>
                                    <p:animScale>
                                      <p:cBhvr>
                                        <p:cTn id="37" dur="100" fill="hold"/>
                                        <p:tgtEl>
                                          <p:spTgt spid="13"/>
                                        </p:tgtEl>
                                      </p:cBhvr>
                                      <p:by x="110000" y="110000"/>
                                    </p:animScale>
                                  </p:childTnLst>
                                </p:cTn>
                              </p:par>
                              <p:par>
                                <p:cTn id="38" presetID="6" presetClass="emph" presetSubtype="0" fill="hold" nodeType="withEffect">
                                  <p:stCondLst>
                                    <p:cond delay="200"/>
                                  </p:stCondLst>
                                  <p:childTnLst>
                                    <p:animScale>
                                      <p:cBhvr>
                                        <p:cTn id="39" dur="200" fill="hold"/>
                                        <p:tgtEl>
                                          <p:spTgt spid="13"/>
                                        </p:tgtEl>
                                      </p:cBhvr>
                                      <p:by x="90000" y="90000"/>
                                    </p:animScale>
                                  </p:childTnLst>
                                </p:cTn>
                              </p:par>
                              <p:par>
                                <p:cTn id="40" presetID="6" presetClass="emph" presetSubtype="0" fill="hold" nodeType="withEffect">
                                  <p:stCondLst>
                                    <p:cond delay="400"/>
                                  </p:stCondLst>
                                  <p:childTnLst>
                                    <p:animScale>
                                      <p:cBhvr>
                                        <p:cTn id="41" dur="100" fill="hold"/>
                                        <p:tgtEl>
                                          <p:spTgt spid="13"/>
                                        </p:tgtEl>
                                      </p:cBhvr>
                                      <p:by x="105000" y="105000"/>
                                    </p:animScale>
                                  </p:childTnLst>
                                </p:cTn>
                              </p:par>
                              <p:par>
                                <p:cTn id="42" presetID="6" presetClass="emph" presetSubtype="0" fill="hold" nodeType="withEffect">
                                  <p:stCondLst>
                                    <p:cond delay="500"/>
                                  </p:stCondLst>
                                  <p:childTnLst>
                                    <p:animScale>
                                      <p:cBhvr>
                                        <p:cTn id="43" dur="200" fill="hold"/>
                                        <p:tgtEl>
                                          <p:spTgt spid="13"/>
                                        </p:tgtEl>
                                      </p:cBhvr>
                                      <p:by x="95000" y="95000"/>
                                    </p:animScale>
                                  </p:childTnLst>
                                </p:cTn>
                              </p:par>
                            </p:childTnLst>
                          </p:cTn>
                        </p:par>
                        <p:par>
                          <p:cTn id="44" fill="hold">
                            <p:stCondLst>
                              <p:cond delay="3500"/>
                            </p:stCondLst>
                            <p:childTnLst>
                              <p:par>
                                <p:cTn id="45" presetID="53" presetClass="entr" presetSubtype="16" fill="hold" nodeType="afterEffect">
                                  <p:stCondLst>
                                    <p:cond delay="0"/>
                                  </p:stCondLst>
                                  <p:childTnLst>
                                    <p:set>
                                      <p:cBhvr>
                                        <p:cTn id="46" dur="1" fill="hold">
                                          <p:stCondLst>
                                            <p:cond delay="0"/>
                                          </p:stCondLst>
                                        </p:cTn>
                                        <p:tgtEl>
                                          <p:spTgt spid="18"/>
                                        </p:tgtEl>
                                        <p:attrNameLst>
                                          <p:attrName>style.visibility</p:attrName>
                                        </p:attrNameLst>
                                      </p:cBhvr>
                                      <p:to>
                                        <p:strVal val="visible"/>
                                      </p:to>
                                    </p:set>
                                    <p:anim calcmode="lin" valueType="num">
                                      <p:cBhvr>
                                        <p:cTn id="47" dur="100" fill="hold"/>
                                        <p:tgtEl>
                                          <p:spTgt spid="18"/>
                                        </p:tgtEl>
                                        <p:attrNameLst>
                                          <p:attrName>ppt_w</p:attrName>
                                        </p:attrNameLst>
                                      </p:cBhvr>
                                      <p:tavLst>
                                        <p:tav tm="0">
                                          <p:val>
                                            <p:fltVal val="0"/>
                                          </p:val>
                                        </p:tav>
                                        <p:tav tm="100000">
                                          <p:val>
                                            <p:strVal val="#ppt_w"/>
                                          </p:val>
                                        </p:tav>
                                      </p:tavLst>
                                    </p:anim>
                                    <p:anim calcmode="lin" valueType="num">
                                      <p:cBhvr>
                                        <p:cTn id="48" dur="100" fill="hold"/>
                                        <p:tgtEl>
                                          <p:spTgt spid="18"/>
                                        </p:tgtEl>
                                        <p:attrNameLst>
                                          <p:attrName>ppt_h</p:attrName>
                                        </p:attrNameLst>
                                      </p:cBhvr>
                                      <p:tavLst>
                                        <p:tav tm="0">
                                          <p:val>
                                            <p:fltVal val="0"/>
                                          </p:val>
                                        </p:tav>
                                        <p:tav tm="100000">
                                          <p:val>
                                            <p:strVal val="#ppt_h"/>
                                          </p:val>
                                        </p:tav>
                                      </p:tavLst>
                                    </p:anim>
                                    <p:animEffect transition="in" filter="fade">
                                      <p:cBhvr>
                                        <p:cTn id="49" dur="100"/>
                                        <p:tgtEl>
                                          <p:spTgt spid="18"/>
                                        </p:tgtEl>
                                      </p:cBhvr>
                                    </p:animEffect>
                                  </p:childTnLst>
                                </p:cTn>
                              </p:par>
                              <p:par>
                                <p:cTn id="50" presetID="6" presetClass="emph" presetSubtype="0" fill="hold" nodeType="withEffect">
                                  <p:stCondLst>
                                    <p:cond delay="100"/>
                                  </p:stCondLst>
                                  <p:childTnLst>
                                    <p:animScale>
                                      <p:cBhvr>
                                        <p:cTn id="51" dur="100" fill="hold"/>
                                        <p:tgtEl>
                                          <p:spTgt spid="18"/>
                                        </p:tgtEl>
                                      </p:cBhvr>
                                      <p:by x="110000" y="110000"/>
                                    </p:animScale>
                                  </p:childTnLst>
                                </p:cTn>
                              </p:par>
                              <p:par>
                                <p:cTn id="52" presetID="6" presetClass="emph" presetSubtype="0" fill="hold" nodeType="withEffect">
                                  <p:stCondLst>
                                    <p:cond delay="200"/>
                                  </p:stCondLst>
                                  <p:childTnLst>
                                    <p:animScale>
                                      <p:cBhvr>
                                        <p:cTn id="53" dur="200" fill="hold"/>
                                        <p:tgtEl>
                                          <p:spTgt spid="18"/>
                                        </p:tgtEl>
                                      </p:cBhvr>
                                      <p:by x="90000" y="90000"/>
                                    </p:animScale>
                                  </p:childTnLst>
                                </p:cTn>
                              </p:par>
                              <p:par>
                                <p:cTn id="54" presetID="6" presetClass="emph" presetSubtype="0" fill="hold" nodeType="withEffect">
                                  <p:stCondLst>
                                    <p:cond delay="400"/>
                                  </p:stCondLst>
                                  <p:childTnLst>
                                    <p:animScale>
                                      <p:cBhvr>
                                        <p:cTn id="55" dur="100" fill="hold"/>
                                        <p:tgtEl>
                                          <p:spTgt spid="18"/>
                                        </p:tgtEl>
                                      </p:cBhvr>
                                      <p:by x="105000" y="105000"/>
                                    </p:animScale>
                                  </p:childTnLst>
                                </p:cTn>
                              </p:par>
                              <p:par>
                                <p:cTn id="56" presetID="6" presetClass="emph" presetSubtype="0" fill="hold" nodeType="withEffect">
                                  <p:stCondLst>
                                    <p:cond delay="500"/>
                                  </p:stCondLst>
                                  <p:childTnLst>
                                    <p:animScale>
                                      <p:cBhvr>
                                        <p:cTn id="57" dur="200" fill="hold"/>
                                        <p:tgtEl>
                                          <p:spTgt spid="18"/>
                                        </p:tgtEl>
                                      </p:cBhvr>
                                      <p:by x="95000" y="95000"/>
                                    </p:animScale>
                                  </p:childTnLst>
                                </p:cTn>
                              </p:par>
                            </p:childTnLst>
                          </p:cTn>
                        </p:par>
                        <p:par>
                          <p:cTn id="58" fill="hold">
                            <p:stCondLst>
                              <p:cond delay="4000"/>
                            </p:stCondLst>
                            <p:childTnLst>
                              <p:par>
                                <p:cTn id="59" presetID="53" presetClass="entr" presetSubtype="16" fill="hold" nodeType="after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p:cTn id="61" dur="100" fill="hold"/>
                                        <p:tgtEl>
                                          <p:spTgt spid="8"/>
                                        </p:tgtEl>
                                        <p:attrNameLst>
                                          <p:attrName>ppt_w</p:attrName>
                                        </p:attrNameLst>
                                      </p:cBhvr>
                                      <p:tavLst>
                                        <p:tav tm="0">
                                          <p:val>
                                            <p:fltVal val="0"/>
                                          </p:val>
                                        </p:tav>
                                        <p:tav tm="100000">
                                          <p:val>
                                            <p:strVal val="#ppt_w"/>
                                          </p:val>
                                        </p:tav>
                                      </p:tavLst>
                                    </p:anim>
                                    <p:anim calcmode="lin" valueType="num">
                                      <p:cBhvr>
                                        <p:cTn id="62" dur="100" fill="hold"/>
                                        <p:tgtEl>
                                          <p:spTgt spid="8"/>
                                        </p:tgtEl>
                                        <p:attrNameLst>
                                          <p:attrName>ppt_h</p:attrName>
                                        </p:attrNameLst>
                                      </p:cBhvr>
                                      <p:tavLst>
                                        <p:tav tm="0">
                                          <p:val>
                                            <p:fltVal val="0"/>
                                          </p:val>
                                        </p:tav>
                                        <p:tav tm="100000">
                                          <p:val>
                                            <p:strVal val="#ppt_h"/>
                                          </p:val>
                                        </p:tav>
                                      </p:tavLst>
                                    </p:anim>
                                    <p:animEffect transition="in" filter="fade">
                                      <p:cBhvr>
                                        <p:cTn id="63" dur="100"/>
                                        <p:tgtEl>
                                          <p:spTgt spid="8"/>
                                        </p:tgtEl>
                                      </p:cBhvr>
                                    </p:animEffect>
                                  </p:childTnLst>
                                </p:cTn>
                              </p:par>
                              <p:par>
                                <p:cTn id="64" presetID="6" presetClass="emph" presetSubtype="0" fill="hold" nodeType="withEffect">
                                  <p:stCondLst>
                                    <p:cond delay="100"/>
                                  </p:stCondLst>
                                  <p:childTnLst>
                                    <p:animScale>
                                      <p:cBhvr>
                                        <p:cTn id="65" dur="100" fill="hold"/>
                                        <p:tgtEl>
                                          <p:spTgt spid="8"/>
                                        </p:tgtEl>
                                      </p:cBhvr>
                                      <p:by x="110000" y="110000"/>
                                    </p:animScale>
                                  </p:childTnLst>
                                </p:cTn>
                              </p:par>
                              <p:par>
                                <p:cTn id="66" presetID="6" presetClass="emph" presetSubtype="0" fill="hold" nodeType="withEffect">
                                  <p:stCondLst>
                                    <p:cond delay="200"/>
                                  </p:stCondLst>
                                  <p:childTnLst>
                                    <p:animScale>
                                      <p:cBhvr>
                                        <p:cTn id="67" dur="200" fill="hold"/>
                                        <p:tgtEl>
                                          <p:spTgt spid="8"/>
                                        </p:tgtEl>
                                      </p:cBhvr>
                                      <p:by x="90000" y="90000"/>
                                    </p:animScale>
                                  </p:childTnLst>
                                </p:cTn>
                              </p:par>
                              <p:par>
                                <p:cTn id="68" presetID="6" presetClass="emph" presetSubtype="0" fill="hold" nodeType="withEffect">
                                  <p:stCondLst>
                                    <p:cond delay="400"/>
                                  </p:stCondLst>
                                  <p:childTnLst>
                                    <p:animScale>
                                      <p:cBhvr>
                                        <p:cTn id="69" dur="100" fill="hold"/>
                                        <p:tgtEl>
                                          <p:spTgt spid="8"/>
                                        </p:tgtEl>
                                      </p:cBhvr>
                                      <p:by x="105000" y="105000"/>
                                    </p:animScale>
                                  </p:childTnLst>
                                </p:cTn>
                              </p:par>
                              <p:par>
                                <p:cTn id="70" presetID="6" presetClass="emph" presetSubtype="0" fill="hold" nodeType="withEffect">
                                  <p:stCondLst>
                                    <p:cond delay="500"/>
                                  </p:stCondLst>
                                  <p:childTnLst>
                                    <p:animScale>
                                      <p:cBhvr>
                                        <p:cTn id="71" dur="200" fill="hold"/>
                                        <p:tgtEl>
                                          <p:spTgt spid="8"/>
                                        </p:tgtEl>
                                      </p:cBhvr>
                                      <p:by x="95000" y="95000"/>
                                    </p:animScale>
                                  </p:childTnLst>
                                </p:cTn>
                              </p:par>
                            </p:childTnLst>
                          </p:cTn>
                        </p:par>
                        <p:par>
                          <p:cTn id="72" fill="hold">
                            <p:stCondLst>
                              <p:cond delay="4500"/>
                            </p:stCondLst>
                            <p:childTnLst>
                              <p:par>
                                <p:cTn id="73" presetID="22" presetClass="entr" presetSubtype="1" fill="hold" nodeType="afterEffect">
                                  <p:stCondLst>
                                    <p:cond delay="0"/>
                                  </p:stCondLst>
                                  <p:childTnLst>
                                    <p:set>
                                      <p:cBhvr>
                                        <p:cTn id="74" dur="1" fill="hold">
                                          <p:stCondLst>
                                            <p:cond delay="0"/>
                                          </p:stCondLst>
                                        </p:cTn>
                                        <p:tgtEl>
                                          <p:spTgt spid="60"/>
                                        </p:tgtEl>
                                        <p:attrNameLst>
                                          <p:attrName>style.visibility</p:attrName>
                                        </p:attrNameLst>
                                      </p:cBhvr>
                                      <p:to>
                                        <p:strVal val="visible"/>
                                      </p:to>
                                    </p:set>
                                    <p:animEffect transition="in" filter="wipe(up)">
                                      <p:cBhvr>
                                        <p:cTn id="75" dur="500"/>
                                        <p:tgtEl>
                                          <p:spTgt spid="60"/>
                                        </p:tgtEl>
                                      </p:cBhvr>
                                    </p:animEffect>
                                  </p:childTnLst>
                                </p:cTn>
                              </p:par>
                            </p:childTnLst>
                          </p:cTn>
                        </p:par>
                        <p:par>
                          <p:cTn id="76" fill="hold">
                            <p:stCondLst>
                              <p:cond delay="5000"/>
                            </p:stCondLst>
                            <p:childTnLst>
                              <p:par>
                                <p:cTn id="77" presetID="53" presetClass="entr" presetSubtype="16" fill="hold" nodeType="afterEffect">
                                  <p:stCondLst>
                                    <p:cond delay="0"/>
                                  </p:stCondLst>
                                  <p:childTnLst>
                                    <p:set>
                                      <p:cBhvr>
                                        <p:cTn id="78" dur="1" fill="hold">
                                          <p:stCondLst>
                                            <p:cond delay="0"/>
                                          </p:stCondLst>
                                        </p:cTn>
                                        <p:tgtEl>
                                          <p:spTgt spid="64"/>
                                        </p:tgtEl>
                                        <p:attrNameLst>
                                          <p:attrName>style.visibility</p:attrName>
                                        </p:attrNameLst>
                                      </p:cBhvr>
                                      <p:to>
                                        <p:strVal val="visible"/>
                                      </p:to>
                                    </p:set>
                                    <p:anim calcmode="lin" valueType="num">
                                      <p:cBhvr>
                                        <p:cTn id="79" dur="100" fill="hold"/>
                                        <p:tgtEl>
                                          <p:spTgt spid="64"/>
                                        </p:tgtEl>
                                        <p:attrNameLst>
                                          <p:attrName>ppt_w</p:attrName>
                                        </p:attrNameLst>
                                      </p:cBhvr>
                                      <p:tavLst>
                                        <p:tav tm="0">
                                          <p:val>
                                            <p:fltVal val="0"/>
                                          </p:val>
                                        </p:tav>
                                        <p:tav tm="100000">
                                          <p:val>
                                            <p:strVal val="#ppt_w"/>
                                          </p:val>
                                        </p:tav>
                                      </p:tavLst>
                                    </p:anim>
                                    <p:anim calcmode="lin" valueType="num">
                                      <p:cBhvr>
                                        <p:cTn id="80" dur="100" fill="hold"/>
                                        <p:tgtEl>
                                          <p:spTgt spid="64"/>
                                        </p:tgtEl>
                                        <p:attrNameLst>
                                          <p:attrName>ppt_h</p:attrName>
                                        </p:attrNameLst>
                                      </p:cBhvr>
                                      <p:tavLst>
                                        <p:tav tm="0">
                                          <p:val>
                                            <p:fltVal val="0"/>
                                          </p:val>
                                        </p:tav>
                                        <p:tav tm="100000">
                                          <p:val>
                                            <p:strVal val="#ppt_h"/>
                                          </p:val>
                                        </p:tav>
                                      </p:tavLst>
                                    </p:anim>
                                    <p:animEffect transition="in" filter="fade">
                                      <p:cBhvr>
                                        <p:cTn id="81" dur="100"/>
                                        <p:tgtEl>
                                          <p:spTgt spid="64"/>
                                        </p:tgtEl>
                                      </p:cBhvr>
                                    </p:animEffect>
                                  </p:childTnLst>
                                </p:cTn>
                              </p:par>
                              <p:par>
                                <p:cTn id="82" presetID="6" presetClass="emph" presetSubtype="0" fill="hold" nodeType="withEffect">
                                  <p:stCondLst>
                                    <p:cond delay="100"/>
                                  </p:stCondLst>
                                  <p:childTnLst>
                                    <p:animScale>
                                      <p:cBhvr>
                                        <p:cTn id="83" dur="100" fill="hold"/>
                                        <p:tgtEl>
                                          <p:spTgt spid="64"/>
                                        </p:tgtEl>
                                      </p:cBhvr>
                                      <p:by x="110000" y="110000"/>
                                    </p:animScale>
                                  </p:childTnLst>
                                </p:cTn>
                              </p:par>
                              <p:par>
                                <p:cTn id="84" presetID="6" presetClass="emph" presetSubtype="0" fill="hold" nodeType="withEffect">
                                  <p:stCondLst>
                                    <p:cond delay="200"/>
                                  </p:stCondLst>
                                  <p:childTnLst>
                                    <p:animScale>
                                      <p:cBhvr>
                                        <p:cTn id="85" dur="200" fill="hold"/>
                                        <p:tgtEl>
                                          <p:spTgt spid="64"/>
                                        </p:tgtEl>
                                      </p:cBhvr>
                                      <p:by x="90000" y="90000"/>
                                    </p:animScale>
                                  </p:childTnLst>
                                </p:cTn>
                              </p:par>
                              <p:par>
                                <p:cTn id="86" presetID="6" presetClass="emph" presetSubtype="0" fill="hold" nodeType="withEffect">
                                  <p:stCondLst>
                                    <p:cond delay="400"/>
                                  </p:stCondLst>
                                  <p:childTnLst>
                                    <p:animScale>
                                      <p:cBhvr>
                                        <p:cTn id="87" dur="100" fill="hold"/>
                                        <p:tgtEl>
                                          <p:spTgt spid="64"/>
                                        </p:tgtEl>
                                      </p:cBhvr>
                                      <p:by x="105000" y="105000"/>
                                    </p:animScale>
                                  </p:childTnLst>
                                </p:cTn>
                              </p:par>
                              <p:par>
                                <p:cTn id="88" presetID="6" presetClass="emph" presetSubtype="0" fill="hold" nodeType="withEffect">
                                  <p:stCondLst>
                                    <p:cond delay="500"/>
                                  </p:stCondLst>
                                  <p:childTnLst>
                                    <p:animScale>
                                      <p:cBhvr>
                                        <p:cTn id="89" dur="200" fill="hold"/>
                                        <p:tgtEl>
                                          <p:spTgt spid="64"/>
                                        </p:tgtEl>
                                      </p:cBhvr>
                                      <p:by x="95000" y="95000"/>
                                    </p:animScale>
                                  </p:childTnLst>
                                </p:cTn>
                              </p:par>
                            </p:childTnLst>
                          </p:cTn>
                        </p:par>
                        <p:par>
                          <p:cTn id="90" fill="hold">
                            <p:stCondLst>
                              <p:cond delay="5500"/>
                            </p:stCondLst>
                            <p:childTnLst>
                              <p:par>
                                <p:cTn id="91" presetID="22" presetClass="entr" presetSubtype="8" fill="hold" nodeType="afterEffect">
                                  <p:stCondLst>
                                    <p:cond delay="0"/>
                                  </p:stCondLst>
                                  <p:childTnLst>
                                    <p:set>
                                      <p:cBhvr>
                                        <p:cTn id="92" dur="1" fill="hold">
                                          <p:stCondLst>
                                            <p:cond delay="0"/>
                                          </p:stCondLst>
                                        </p:cTn>
                                        <p:tgtEl>
                                          <p:spTgt spid="88"/>
                                        </p:tgtEl>
                                        <p:attrNameLst>
                                          <p:attrName>style.visibility</p:attrName>
                                        </p:attrNameLst>
                                      </p:cBhvr>
                                      <p:to>
                                        <p:strVal val="visible"/>
                                      </p:to>
                                    </p:set>
                                    <p:animEffect transition="in" filter="wipe(left)">
                                      <p:cBhvr>
                                        <p:cTn id="93" dur="500"/>
                                        <p:tgtEl>
                                          <p:spTgt spid="88"/>
                                        </p:tgtEl>
                                      </p:cBhvr>
                                    </p:animEffect>
                                  </p:childTnLst>
                                </p:cTn>
                              </p:par>
                            </p:childTnLst>
                          </p:cTn>
                        </p:par>
                        <p:par>
                          <p:cTn id="94" fill="hold">
                            <p:stCondLst>
                              <p:cond delay="6000"/>
                            </p:stCondLst>
                            <p:childTnLst>
                              <p:par>
                                <p:cTn id="95" presetID="22" presetClass="entr" presetSubtype="1" fill="hold" nodeType="afterEffect">
                                  <p:stCondLst>
                                    <p:cond delay="0"/>
                                  </p:stCondLst>
                                  <p:childTnLst>
                                    <p:set>
                                      <p:cBhvr>
                                        <p:cTn id="96" dur="1" fill="hold">
                                          <p:stCondLst>
                                            <p:cond delay="0"/>
                                          </p:stCondLst>
                                        </p:cTn>
                                        <p:tgtEl>
                                          <p:spTgt spid="69"/>
                                        </p:tgtEl>
                                        <p:attrNameLst>
                                          <p:attrName>style.visibility</p:attrName>
                                        </p:attrNameLst>
                                      </p:cBhvr>
                                      <p:to>
                                        <p:strVal val="visible"/>
                                      </p:to>
                                    </p:set>
                                    <p:animEffect transition="in" filter="wipe(up)">
                                      <p:cBhvr>
                                        <p:cTn id="97" dur="500"/>
                                        <p:tgtEl>
                                          <p:spTgt spid="69"/>
                                        </p:tgtEl>
                                      </p:cBhvr>
                                    </p:animEffect>
                                  </p:childTnLst>
                                </p:cTn>
                              </p:par>
                            </p:childTnLst>
                          </p:cTn>
                        </p:par>
                        <p:par>
                          <p:cTn id="98" fill="hold">
                            <p:stCondLst>
                              <p:cond delay="6500"/>
                            </p:stCondLst>
                            <p:childTnLst>
                              <p:par>
                                <p:cTn id="99" presetID="53" presetClass="entr" presetSubtype="16" fill="hold" nodeType="afterEffect">
                                  <p:stCondLst>
                                    <p:cond delay="0"/>
                                  </p:stCondLst>
                                  <p:childTnLst>
                                    <p:set>
                                      <p:cBhvr>
                                        <p:cTn id="100" dur="1" fill="hold">
                                          <p:stCondLst>
                                            <p:cond delay="0"/>
                                          </p:stCondLst>
                                        </p:cTn>
                                        <p:tgtEl>
                                          <p:spTgt spid="74"/>
                                        </p:tgtEl>
                                        <p:attrNameLst>
                                          <p:attrName>style.visibility</p:attrName>
                                        </p:attrNameLst>
                                      </p:cBhvr>
                                      <p:to>
                                        <p:strVal val="visible"/>
                                      </p:to>
                                    </p:set>
                                    <p:anim calcmode="lin" valueType="num">
                                      <p:cBhvr>
                                        <p:cTn id="101" dur="100" fill="hold"/>
                                        <p:tgtEl>
                                          <p:spTgt spid="74"/>
                                        </p:tgtEl>
                                        <p:attrNameLst>
                                          <p:attrName>ppt_w</p:attrName>
                                        </p:attrNameLst>
                                      </p:cBhvr>
                                      <p:tavLst>
                                        <p:tav tm="0">
                                          <p:val>
                                            <p:fltVal val="0"/>
                                          </p:val>
                                        </p:tav>
                                        <p:tav tm="100000">
                                          <p:val>
                                            <p:strVal val="#ppt_w"/>
                                          </p:val>
                                        </p:tav>
                                      </p:tavLst>
                                    </p:anim>
                                    <p:anim calcmode="lin" valueType="num">
                                      <p:cBhvr>
                                        <p:cTn id="102" dur="100" fill="hold"/>
                                        <p:tgtEl>
                                          <p:spTgt spid="74"/>
                                        </p:tgtEl>
                                        <p:attrNameLst>
                                          <p:attrName>ppt_h</p:attrName>
                                        </p:attrNameLst>
                                      </p:cBhvr>
                                      <p:tavLst>
                                        <p:tav tm="0">
                                          <p:val>
                                            <p:fltVal val="0"/>
                                          </p:val>
                                        </p:tav>
                                        <p:tav tm="100000">
                                          <p:val>
                                            <p:strVal val="#ppt_h"/>
                                          </p:val>
                                        </p:tav>
                                      </p:tavLst>
                                    </p:anim>
                                    <p:animEffect transition="in" filter="fade">
                                      <p:cBhvr>
                                        <p:cTn id="103" dur="100"/>
                                        <p:tgtEl>
                                          <p:spTgt spid="74"/>
                                        </p:tgtEl>
                                      </p:cBhvr>
                                    </p:animEffect>
                                  </p:childTnLst>
                                </p:cTn>
                              </p:par>
                              <p:par>
                                <p:cTn id="104" presetID="6" presetClass="emph" presetSubtype="0" fill="hold" nodeType="withEffect">
                                  <p:stCondLst>
                                    <p:cond delay="100"/>
                                  </p:stCondLst>
                                  <p:childTnLst>
                                    <p:animScale>
                                      <p:cBhvr>
                                        <p:cTn id="105" dur="100" fill="hold"/>
                                        <p:tgtEl>
                                          <p:spTgt spid="74"/>
                                        </p:tgtEl>
                                      </p:cBhvr>
                                      <p:by x="110000" y="110000"/>
                                    </p:animScale>
                                  </p:childTnLst>
                                </p:cTn>
                              </p:par>
                              <p:par>
                                <p:cTn id="106" presetID="6" presetClass="emph" presetSubtype="0" fill="hold" nodeType="withEffect">
                                  <p:stCondLst>
                                    <p:cond delay="200"/>
                                  </p:stCondLst>
                                  <p:childTnLst>
                                    <p:animScale>
                                      <p:cBhvr>
                                        <p:cTn id="107" dur="200" fill="hold"/>
                                        <p:tgtEl>
                                          <p:spTgt spid="74"/>
                                        </p:tgtEl>
                                      </p:cBhvr>
                                      <p:by x="90000" y="90000"/>
                                    </p:animScale>
                                  </p:childTnLst>
                                </p:cTn>
                              </p:par>
                              <p:par>
                                <p:cTn id="108" presetID="6" presetClass="emph" presetSubtype="0" fill="hold" nodeType="withEffect">
                                  <p:stCondLst>
                                    <p:cond delay="400"/>
                                  </p:stCondLst>
                                  <p:childTnLst>
                                    <p:animScale>
                                      <p:cBhvr>
                                        <p:cTn id="109" dur="100" fill="hold"/>
                                        <p:tgtEl>
                                          <p:spTgt spid="74"/>
                                        </p:tgtEl>
                                      </p:cBhvr>
                                      <p:by x="105000" y="105000"/>
                                    </p:animScale>
                                  </p:childTnLst>
                                </p:cTn>
                              </p:par>
                              <p:par>
                                <p:cTn id="110" presetID="6" presetClass="emph" presetSubtype="0" fill="hold" nodeType="withEffect">
                                  <p:stCondLst>
                                    <p:cond delay="500"/>
                                  </p:stCondLst>
                                  <p:childTnLst>
                                    <p:animScale>
                                      <p:cBhvr>
                                        <p:cTn id="111" dur="200" fill="hold"/>
                                        <p:tgtEl>
                                          <p:spTgt spid="74"/>
                                        </p:tgtEl>
                                      </p:cBhvr>
                                      <p:by x="95000" y="95000"/>
                                    </p:animScale>
                                  </p:childTnLst>
                                </p:cTn>
                              </p:par>
                            </p:childTnLst>
                          </p:cTn>
                        </p:par>
                        <p:par>
                          <p:cTn id="112" fill="hold">
                            <p:stCondLst>
                              <p:cond delay="7000"/>
                            </p:stCondLst>
                            <p:childTnLst>
                              <p:par>
                                <p:cTn id="113" presetID="22" presetClass="entr" presetSubtype="2" fill="hold" nodeType="afterEffect">
                                  <p:stCondLst>
                                    <p:cond delay="0"/>
                                  </p:stCondLst>
                                  <p:childTnLst>
                                    <p:set>
                                      <p:cBhvr>
                                        <p:cTn id="114" dur="1" fill="hold">
                                          <p:stCondLst>
                                            <p:cond delay="0"/>
                                          </p:stCondLst>
                                        </p:cTn>
                                        <p:tgtEl>
                                          <p:spTgt spid="94"/>
                                        </p:tgtEl>
                                        <p:attrNameLst>
                                          <p:attrName>style.visibility</p:attrName>
                                        </p:attrNameLst>
                                      </p:cBhvr>
                                      <p:to>
                                        <p:strVal val="visible"/>
                                      </p:to>
                                    </p:set>
                                    <p:animEffect transition="in" filter="wipe(right)">
                                      <p:cBhvr>
                                        <p:cTn id="115" dur="500"/>
                                        <p:tgtEl>
                                          <p:spTgt spid="94"/>
                                        </p:tgtEl>
                                      </p:cBhvr>
                                    </p:animEffect>
                                  </p:childTnLst>
                                </p:cTn>
                              </p:par>
                            </p:childTnLst>
                          </p:cTn>
                        </p:par>
                        <p:par>
                          <p:cTn id="116" fill="hold">
                            <p:stCondLst>
                              <p:cond delay="7500"/>
                            </p:stCondLst>
                            <p:childTnLst>
                              <p:par>
                                <p:cTn id="117" presetID="53" presetClass="entr" presetSubtype="16" fill="hold" nodeType="afterEffect">
                                  <p:stCondLst>
                                    <p:cond delay="0"/>
                                  </p:stCondLst>
                                  <p:childTnLst>
                                    <p:set>
                                      <p:cBhvr>
                                        <p:cTn id="118" dur="1" fill="hold">
                                          <p:stCondLst>
                                            <p:cond delay="0"/>
                                          </p:stCondLst>
                                        </p:cTn>
                                        <p:tgtEl>
                                          <p:spTgt spid="83"/>
                                        </p:tgtEl>
                                        <p:attrNameLst>
                                          <p:attrName>style.visibility</p:attrName>
                                        </p:attrNameLst>
                                      </p:cBhvr>
                                      <p:to>
                                        <p:strVal val="visible"/>
                                      </p:to>
                                    </p:set>
                                    <p:anim calcmode="lin" valueType="num">
                                      <p:cBhvr>
                                        <p:cTn id="119" dur="100" fill="hold"/>
                                        <p:tgtEl>
                                          <p:spTgt spid="83"/>
                                        </p:tgtEl>
                                        <p:attrNameLst>
                                          <p:attrName>ppt_w</p:attrName>
                                        </p:attrNameLst>
                                      </p:cBhvr>
                                      <p:tavLst>
                                        <p:tav tm="0">
                                          <p:val>
                                            <p:fltVal val="0"/>
                                          </p:val>
                                        </p:tav>
                                        <p:tav tm="100000">
                                          <p:val>
                                            <p:strVal val="#ppt_w"/>
                                          </p:val>
                                        </p:tav>
                                      </p:tavLst>
                                    </p:anim>
                                    <p:anim calcmode="lin" valueType="num">
                                      <p:cBhvr>
                                        <p:cTn id="120" dur="100" fill="hold"/>
                                        <p:tgtEl>
                                          <p:spTgt spid="83"/>
                                        </p:tgtEl>
                                        <p:attrNameLst>
                                          <p:attrName>ppt_h</p:attrName>
                                        </p:attrNameLst>
                                      </p:cBhvr>
                                      <p:tavLst>
                                        <p:tav tm="0">
                                          <p:val>
                                            <p:fltVal val="0"/>
                                          </p:val>
                                        </p:tav>
                                        <p:tav tm="100000">
                                          <p:val>
                                            <p:strVal val="#ppt_h"/>
                                          </p:val>
                                        </p:tav>
                                      </p:tavLst>
                                    </p:anim>
                                    <p:animEffect transition="in" filter="fade">
                                      <p:cBhvr>
                                        <p:cTn id="121" dur="100"/>
                                        <p:tgtEl>
                                          <p:spTgt spid="83"/>
                                        </p:tgtEl>
                                      </p:cBhvr>
                                    </p:animEffect>
                                  </p:childTnLst>
                                </p:cTn>
                              </p:par>
                              <p:par>
                                <p:cTn id="122" presetID="6" presetClass="emph" presetSubtype="0" fill="hold" nodeType="withEffect">
                                  <p:stCondLst>
                                    <p:cond delay="100"/>
                                  </p:stCondLst>
                                  <p:childTnLst>
                                    <p:animScale>
                                      <p:cBhvr>
                                        <p:cTn id="123" dur="100" fill="hold"/>
                                        <p:tgtEl>
                                          <p:spTgt spid="83"/>
                                        </p:tgtEl>
                                      </p:cBhvr>
                                      <p:by x="110000" y="110000"/>
                                    </p:animScale>
                                  </p:childTnLst>
                                </p:cTn>
                              </p:par>
                              <p:par>
                                <p:cTn id="124" presetID="6" presetClass="emph" presetSubtype="0" fill="hold" nodeType="withEffect">
                                  <p:stCondLst>
                                    <p:cond delay="200"/>
                                  </p:stCondLst>
                                  <p:childTnLst>
                                    <p:animScale>
                                      <p:cBhvr>
                                        <p:cTn id="125" dur="200" fill="hold"/>
                                        <p:tgtEl>
                                          <p:spTgt spid="83"/>
                                        </p:tgtEl>
                                      </p:cBhvr>
                                      <p:by x="90000" y="90000"/>
                                    </p:animScale>
                                  </p:childTnLst>
                                </p:cTn>
                              </p:par>
                              <p:par>
                                <p:cTn id="126" presetID="6" presetClass="emph" presetSubtype="0" fill="hold" nodeType="withEffect">
                                  <p:stCondLst>
                                    <p:cond delay="400"/>
                                  </p:stCondLst>
                                  <p:childTnLst>
                                    <p:animScale>
                                      <p:cBhvr>
                                        <p:cTn id="127" dur="100" fill="hold"/>
                                        <p:tgtEl>
                                          <p:spTgt spid="83"/>
                                        </p:tgtEl>
                                      </p:cBhvr>
                                      <p:by x="105000" y="105000"/>
                                    </p:animScale>
                                  </p:childTnLst>
                                </p:cTn>
                              </p:par>
                              <p:par>
                                <p:cTn id="128" presetID="6" presetClass="emph" presetSubtype="0" fill="hold" nodeType="withEffect">
                                  <p:stCondLst>
                                    <p:cond delay="500"/>
                                  </p:stCondLst>
                                  <p:childTnLst>
                                    <p:animScale>
                                      <p:cBhvr>
                                        <p:cTn id="129" dur="200" fill="hold"/>
                                        <p:tgtEl>
                                          <p:spTgt spid="83"/>
                                        </p:tgtEl>
                                      </p:cBhvr>
                                      <p:by x="95000" y="95000"/>
                                    </p:animScale>
                                  </p:childTnLst>
                                </p:cTn>
                              </p:par>
                            </p:childTnLst>
                          </p:cTn>
                        </p:par>
                        <p:par>
                          <p:cTn id="130" fill="hold">
                            <p:stCondLst>
                              <p:cond delay="8000"/>
                            </p:stCondLst>
                            <p:childTnLst>
                              <p:par>
                                <p:cTn id="131" presetID="22" presetClass="entr" presetSubtype="8" fill="hold" nodeType="afterEffect">
                                  <p:stCondLst>
                                    <p:cond delay="0"/>
                                  </p:stCondLst>
                                  <p:childTnLst>
                                    <p:set>
                                      <p:cBhvr>
                                        <p:cTn id="132" dur="1" fill="hold">
                                          <p:stCondLst>
                                            <p:cond delay="0"/>
                                          </p:stCondLst>
                                        </p:cTn>
                                        <p:tgtEl>
                                          <p:spTgt spid="91"/>
                                        </p:tgtEl>
                                        <p:attrNameLst>
                                          <p:attrName>style.visibility</p:attrName>
                                        </p:attrNameLst>
                                      </p:cBhvr>
                                      <p:to>
                                        <p:strVal val="visible"/>
                                      </p:to>
                                    </p:set>
                                    <p:animEffect transition="in" filter="wipe(left)">
                                      <p:cBhvr>
                                        <p:cTn id="133" dur="500"/>
                                        <p:tgtEl>
                                          <p:spTgt spid="91"/>
                                        </p:tgtEl>
                                      </p:cBhvr>
                                    </p:animEffect>
                                  </p:childTnLst>
                                </p:cTn>
                              </p:par>
                            </p:childTnLst>
                          </p:cTn>
                        </p:par>
                        <p:par>
                          <p:cTn id="134" fill="hold">
                            <p:stCondLst>
                              <p:cond delay="8500"/>
                            </p:stCondLst>
                            <p:childTnLst>
                              <p:par>
                                <p:cTn id="135" presetID="16" presetClass="entr" presetSubtype="21" fill="hold" nodeType="afterEffect">
                                  <p:stCondLst>
                                    <p:cond delay="0"/>
                                  </p:stCondLst>
                                  <p:childTnLst>
                                    <p:set>
                                      <p:cBhvr>
                                        <p:cTn id="136" dur="1" fill="hold">
                                          <p:stCondLst>
                                            <p:cond delay="0"/>
                                          </p:stCondLst>
                                        </p:cTn>
                                        <p:tgtEl>
                                          <p:spTgt spid="6"/>
                                        </p:tgtEl>
                                        <p:attrNameLst>
                                          <p:attrName>style.visibility</p:attrName>
                                        </p:attrNameLst>
                                      </p:cBhvr>
                                      <p:to>
                                        <p:strVal val="visible"/>
                                      </p:to>
                                    </p:set>
                                    <p:animEffect transition="in" filter="barn(inVertical)">
                                      <p:cBhvr>
                                        <p:cTn id="13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任意多边形 91"/>
          <p:cNvSpPr/>
          <p:nvPr/>
        </p:nvSpPr>
        <p:spPr>
          <a:xfrm flipH="1">
            <a:off x="3020222" y="4648169"/>
            <a:ext cx="6129048" cy="1277774"/>
          </a:xfrm>
          <a:custGeom>
            <a:avLst/>
            <a:gdLst>
              <a:gd name="connsiteX0" fmla="*/ 640136 w 6129048"/>
              <a:gd name="connsiteY0" fmla="*/ 0 h 1277774"/>
              <a:gd name="connsiteX1" fmla="*/ 6109087 w 6129048"/>
              <a:gd name="connsiteY1" fmla="*/ 0 h 1277774"/>
              <a:gd name="connsiteX2" fmla="*/ 6129048 w 6129048"/>
              <a:gd name="connsiteY2" fmla="*/ 2012 h 1277774"/>
              <a:gd name="connsiteX3" fmla="*/ 6129048 w 6129048"/>
              <a:gd name="connsiteY3" fmla="*/ 149955 h 1277774"/>
              <a:gd name="connsiteX4" fmla="*/ 6080383 w 6129048"/>
              <a:gd name="connsiteY4" fmla="*/ 145049 h 1277774"/>
              <a:gd name="connsiteX5" fmla="*/ 668839 w 6129048"/>
              <a:gd name="connsiteY5" fmla="*/ 145049 h 1277774"/>
              <a:gd name="connsiteX6" fmla="*/ 175639 w 6129048"/>
              <a:gd name="connsiteY6" fmla="*/ 638249 h 1277774"/>
              <a:gd name="connsiteX7" fmla="*/ 569442 w 6129048"/>
              <a:gd name="connsiteY7" fmla="*/ 1121429 h 1277774"/>
              <a:gd name="connsiteX8" fmla="*/ 615354 w 6129048"/>
              <a:gd name="connsiteY8" fmla="*/ 1126057 h 1277774"/>
              <a:gd name="connsiteX9" fmla="*/ 615354 w 6129048"/>
              <a:gd name="connsiteY9" fmla="*/ 1277774 h 1277774"/>
              <a:gd name="connsiteX10" fmla="*/ 511127 w 6129048"/>
              <a:gd name="connsiteY10" fmla="*/ 1267267 h 1277774"/>
              <a:gd name="connsiteX11" fmla="*/ 0 w 6129048"/>
              <a:gd name="connsiteY11" fmla="*/ 640136 h 1277774"/>
              <a:gd name="connsiteX12" fmla="*/ 640136 w 6129048"/>
              <a:gd name="connsiteY12" fmla="*/ 0 h 127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29048" h="1277774">
                <a:moveTo>
                  <a:pt x="640136" y="0"/>
                </a:moveTo>
                <a:lnTo>
                  <a:pt x="6109087" y="0"/>
                </a:lnTo>
                <a:lnTo>
                  <a:pt x="6129048" y="2012"/>
                </a:lnTo>
                <a:lnTo>
                  <a:pt x="6129048" y="149955"/>
                </a:lnTo>
                <a:lnTo>
                  <a:pt x="6080383" y="145049"/>
                </a:lnTo>
                <a:lnTo>
                  <a:pt x="668839" y="145049"/>
                </a:lnTo>
                <a:cubicBezTo>
                  <a:pt x="396452" y="145049"/>
                  <a:pt x="175639" y="365862"/>
                  <a:pt x="175639" y="638249"/>
                </a:cubicBezTo>
                <a:cubicBezTo>
                  <a:pt x="175639" y="876588"/>
                  <a:pt x="344699" y="1075440"/>
                  <a:pt x="569442" y="1121429"/>
                </a:cubicBezTo>
                <a:lnTo>
                  <a:pt x="615354" y="1126057"/>
                </a:lnTo>
                <a:lnTo>
                  <a:pt x="615354" y="1277774"/>
                </a:lnTo>
                <a:lnTo>
                  <a:pt x="511127" y="1267267"/>
                </a:lnTo>
                <a:cubicBezTo>
                  <a:pt x="219428" y="1207576"/>
                  <a:pt x="0" y="949481"/>
                  <a:pt x="0" y="640136"/>
                </a:cubicBezTo>
                <a:cubicBezTo>
                  <a:pt x="0" y="286599"/>
                  <a:pt x="286599" y="0"/>
                  <a:pt x="640136" y="0"/>
                </a:cubicBezTo>
                <a:close/>
              </a:path>
            </a:pathLst>
          </a:custGeom>
          <a:solidFill>
            <a:srgbClr val="663A77"/>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3" name="任意多边形 92"/>
          <p:cNvSpPr/>
          <p:nvPr/>
        </p:nvSpPr>
        <p:spPr>
          <a:xfrm flipH="1">
            <a:off x="3020222" y="2393874"/>
            <a:ext cx="6129048" cy="1277774"/>
          </a:xfrm>
          <a:custGeom>
            <a:avLst/>
            <a:gdLst>
              <a:gd name="connsiteX0" fmla="*/ 640136 w 6129048"/>
              <a:gd name="connsiteY0" fmla="*/ 0 h 1277774"/>
              <a:gd name="connsiteX1" fmla="*/ 6109087 w 6129048"/>
              <a:gd name="connsiteY1" fmla="*/ 0 h 1277774"/>
              <a:gd name="connsiteX2" fmla="*/ 6129048 w 6129048"/>
              <a:gd name="connsiteY2" fmla="*/ 2012 h 1277774"/>
              <a:gd name="connsiteX3" fmla="*/ 6129048 w 6129048"/>
              <a:gd name="connsiteY3" fmla="*/ 149955 h 1277774"/>
              <a:gd name="connsiteX4" fmla="*/ 6080383 w 6129048"/>
              <a:gd name="connsiteY4" fmla="*/ 145049 h 1277774"/>
              <a:gd name="connsiteX5" fmla="*/ 668839 w 6129048"/>
              <a:gd name="connsiteY5" fmla="*/ 145049 h 1277774"/>
              <a:gd name="connsiteX6" fmla="*/ 175639 w 6129048"/>
              <a:gd name="connsiteY6" fmla="*/ 638249 h 1277774"/>
              <a:gd name="connsiteX7" fmla="*/ 569442 w 6129048"/>
              <a:gd name="connsiteY7" fmla="*/ 1121429 h 1277774"/>
              <a:gd name="connsiteX8" fmla="*/ 615354 w 6129048"/>
              <a:gd name="connsiteY8" fmla="*/ 1126057 h 1277774"/>
              <a:gd name="connsiteX9" fmla="*/ 615354 w 6129048"/>
              <a:gd name="connsiteY9" fmla="*/ 1277774 h 1277774"/>
              <a:gd name="connsiteX10" fmla="*/ 511127 w 6129048"/>
              <a:gd name="connsiteY10" fmla="*/ 1267267 h 1277774"/>
              <a:gd name="connsiteX11" fmla="*/ 0 w 6129048"/>
              <a:gd name="connsiteY11" fmla="*/ 640136 h 1277774"/>
              <a:gd name="connsiteX12" fmla="*/ 640136 w 6129048"/>
              <a:gd name="connsiteY12" fmla="*/ 0 h 127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29048" h="1277774">
                <a:moveTo>
                  <a:pt x="640136" y="0"/>
                </a:moveTo>
                <a:lnTo>
                  <a:pt x="6109087" y="0"/>
                </a:lnTo>
                <a:lnTo>
                  <a:pt x="6129048" y="2012"/>
                </a:lnTo>
                <a:lnTo>
                  <a:pt x="6129048" y="149955"/>
                </a:lnTo>
                <a:lnTo>
                  <a:pt x="6080383" y="145049"/>
                </a:lnTo>
                <a:lnTo>
                  <a:pt x="668839" y="145049"/>
                </a:lnTo>
                <a:cubicBezTo>
                  <a:pt x="396452" y="145049"/>
                  <a:pt x="175639" y="365862"/>
                  <a:pt x="175639" y="638249"/>
                </a:cubicBezTo>
                <a:cubicBezTo>
                  <a:pt x="175639" y="876588"/>
                  <a:pt x="344699" y="1075440"/>
                  <a:pt x="569442" y="1121429"/>
                </a:cubicBezTo>
                <a:lnTo>
                  <a:pt x="615354" y="1126057"/>
                </a:lnTo>
                <a:lnTo>
                  <a:pt x="615354" y="1277774"/>
                </a:lnTo>
                <a:lnTo>
                  <a:pt x="511127" y="1267267"/>
                </a:lnTo>
                <a:cubicBezTo>
                  <a:pt x="219428" y="1207576"/>
                  <a:pt x="0" y="949481"/>
                  <a:pt x="0" y="640136"/>
                </a:cubicBezTo>
                <a:cubicBezTo>
                  <a:pt x="0" y="286599"/>
                  <a:pt x="286599" y="0"/>
                  <a:pt x="640136" y="0"/>
                </a:cubicBezTo>
                <a:close/>
              </a:path>
            </a:pathLst>
          </a:custGeom>
          <a:solidFill>
            <a:srgbClr val="E87071"/>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4" name="任意多边形 93"/>
          <p:cNvSpPr/>
          <p:nvPr/>
        </p:nvSpPr>
        <p:spPr>
          <a:xfrm>
            <a:off x="2410749" y="3523137"/>
            <a:ext cx="6129048" cy="1277774"/>
          </a:xfrm>
          <a:custGeom>
            <a:avLst/>
            <a:gdLst>
              <a:gd name="connsiteX0" fmla="*/ 640136 w 6129048"/>
              <a:gd name="connsiteY0" fmla="*/ 0 h 1277774"/>
              <a:gd name="connsiteX1" fmla="*/ 6109087 w 6129048"/>
              <a:gd name="connsiteY1" fmla="*/ 0 h 1277774"/>
              <a:gd name="connsiteX2" fmla="*/ 6129048 w 6129048"/>
              <a:gd name="connsiteY2" fmla="*/ 2012 h 1277774"/>
              <a:gd name="connsiteX3" fmla="*/ 6129048 w 6129048"/>
              <a:gd name="connsiteY3" fmla="*/ 149955 h 1277774"/>
              <a:gd name="connsiteX4" fmla="*/ 6080383 w 6129048"/>
              <a:gd name="connsiteY4" fmla="*/ 145049 h 1277774"/>
              <a:gd name="connsiteX5" fmla="*/ 668839 w 6129048"/>
              <a:gd name="connsiteY5" fmla="*/ 145049 h 1277774"/>
              <a:gd name="connsiteX6" fmla="*/ 175639 w 6129048"/>
              <a:gd name="connsiteY6" fmla="*/ 638249 h 1277774"/>
              <a:gd name="connsiteX7" fmla="*/ 569442 w 6129048"/>
              <a:gd name="connsiteY7" fmla="*/ 1121429 h 1277774"/>
              <a:gd name="connsiteX8" fmla="*/ 615354 w 6129048"/>
              <a:gd name="connsiteY8" fmla="*/ 1126057 h 1277774"/>
              <a:gd name="connsiteX9" fmla="*/ 615354 w 6129048"/>
              <a:gd name="connsiteY9" fmla="*/ 1277774 h 1277774"/>
              <a:gd name="connsiteX10" fmla="*/ 511127 w 6129048"/>
              <a:gd name="connsiteY10" fmla="*/ 1267267 h 1277774"/>
              <a:gd name="connsiteX11" fmla="*/ 0 w 6129048"/>
              <a:gd name="connsiteY11" fmla="*/ 640136 h 1277774"/>
              <a:gd name="connsiteX12" fmla="*/ 640136 w 6129048"/>
              <a:gd name="connsiteY12" fmla="*/ 0 h 127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29048" h="1277774">
                <a:moveTo>
                  <a:pt x="640136" y="0"/>
                </a:moveTo>
                <a:lnTo>
                  <a:pt x="6109087" y="0"/>
                </a:lnTo>
                <a:lnTo>
                  <a:pt x="6129048" y="2012"/>
                </a:lnTo>
                <a:lnTo>
                  <a:pt x="6129048" y="149955"/>
                </a:lnTo>
                <a:lnTo>
                  <a:pt x="6080383" y="145049"/>
                </a:lnTo>
                <a:lnTo>
                  <a:pt x="668839" y="145049"/>
                </a:lnTo>
                <a:cubicBezTo>
                  <a:pt x="396452" y="145049"/>
                  <a:pt x="175639" y="365862"/>
                  <a:pt x="175639" y="638249"/>
                </a:cubicBezTo>
                <a:cubicBezTo>
                  <a:pt x="175639" y="876588"/>
                  <a:pt x="344699" y="1075440"/>
                  <a:pt x="569442" y="1121429"/>
                </a:cubicBezTo>
                <a:lnTo>
                  <a:pt x="615354" y="1126057"/>
                </a:lnTo>
                <a:lnTo>
                  <a:pt x="615354" y="1277774"/>
                </a:lnTo>
                <a:lnTo>
                  <a:pt x="511127" y="1267267"/>
                </a:lnTo>
                <a:cubicBezTo>
                  <a:pt x="219428" y="1207576"/>
                  <a:pt x="0" y="949481"/>
                  <a:pt x="0" y="640136"/>
                </a:cubicBezTo>
                <a:cubicBezTo>
                  <a:pt x="0" y="286599"/>
                  <a:pt x="286599" y="0"/>
                  <a:pt x="640136" y="0"/>
                </a:cubicBezTo>
                <a:close/>
              </a:path>
            </a:pathLst>
          </a:custGeom>
          <a:solidFill>
            <a:srgbClr val="01ACBE"/>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5" name="任意多边形 94"/>
          <p:cNvSpPr/>
          <p:nvPr/>
        </p:nvSpPr>
        <p:spPr>
          <a:xfrm>
            <a:off x="2439305" y="1257587"/>
            <a:ext cx="6129048" cy="1277774"/>
          </a:xfrm>
          <a:custGeom>
            <a:avLst/>
            <a:gdLst>
              <a:gd name="connsiteX0" fmla="*/ 640136 w 6129048"/>
              <a:gd name="connsiteY0" fmla="*/ 0 h 1277774"/>
              <a:gd name="connsiteX1" fmla="*/ 6109087 w 6129048"/>
              <a:gd name="connsiteY1" fmla="*/ 0 h 1277774"/>
              <a:gd name="connsiteX2" fmla="*/ 6129048 w 6129048"/>
              <a:gd name="connsiteY2" fmla="*/ 2012 h 1277774"/>
              <a:gd name="connsiteX3" fmla="*/ 6129048 w 6129048"/>
              <a:gd name="connsiteY3" fmla="*/ 149955 h 1277774"/>
              <a:gd name="connsiteX4" fmla="*/ 6080383 w 6129048"/>
              <a:gd name="connsiteY4" fmla="*/ 145049 h 1277774"/>
              <a:gd name="connsiteX5" fmla="*/ 668839 w 6129048"/>
              <a:gd name="connsiteY5" fmla="*/ 145049 h 1277774"/>
              <a:gd name="connsiteX6" fmla="*/ 175639 w 6129048"/>
              <a:gd name="connsiteY6" fmla="*/ 638249 h 1277774"/>
              <a:gd name="connsiteX7" fmla="*/ 569442 w 6129048"/>
              <a:gd name="connsiteY7" fmla="*/ 1121429 h 1277774"/>
              <a:gd name="connsiteX8" fmla="*/ 615354 w 6129048"/>
              <a:gd name="connsiteY8" fmla="*/ 1126057 h 1277774"/>
              <a:gd name="connsiteX9" fmla="*/ 615354 w 6129048"/>
              <a:gd name="connsiteY9" fmla="*/ 1277774 h 1277774"/>
              <a:gd name="connsiteX10" fmla="*/ 511127 w 6129048"/>
              <a:gd name="connsiteY10" fmla="*/ 1267267 h 1277774"/>
              <a:gd name="connsiteX11" fmla="*/ 0 w 6129048"/>
              <a:gd name="connsiteY11" fmla="*/ 640136 h 1277774"/>
              <a:gd name="connsiteX12" fmla="*/ 640136 w 6129048"/>
              <a:gd name="connsiteY12" fmla="*/ 0 h 127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29048" h="1277774">
                <a:moveTo>
                  <a:pt x="640136" y="0"/>
                </a:moveTo>
                <a:lnTo>
                  <a:pt x="6109087" y="0"/>
                </a:lnTo>
                <a:lnTo>
                  <a:pt x="6129048" y="2012"/>
                </a:lnTo>
                <a:lnTo>
                  <a:pt x="6129048" y="149955"/>
                </a:lnTo>
                <a:lnTo>
                  <a:pt x="6080383" y="145049"/>
                </a:lnTo>
                <a:lnTo>
                  <a:pt x="668839" y="145049"/>
                </a:lnTo>
                <a:cubicBezTo>
                  <a:pt x="396452" y="145049"/>
                  <a:pt x="175639" y="365862"/>
                  <a:pt x="175639" y="638249"/>
                </a:cubicBezTo>
                <a:cubicBezTo>
                  <a:pt x="175639" y="876588"/>
                  <a:pt x="344699" y="1075440"/>
                  <a:pt x="569442" y="1121429"/>
                </a:cubicBezTo>
                <a:lnTo>
                  <a:pt x="615354" y="1126057"/>
                </a:lnTo>
                <a:lnTo>
                  <a:pt x="615354" y="1277774"/>
                </a:lnTo>
                <a:lnTo>
                  <a:pt x="511127" y="1267267"/>
                </a:lnTo>
                <a:cubicBezTo>
                  <a:pt x="219428" y="1207576"/>
                  <a:pt x="0" y="949481"/>
                  <a:pt x="0" y="640136"/>
                </a:cubicBezTo>
                <a:cubicBezTo>
                  <a:pt x="0" y="286599"/>
                  <a:pt x="286599" y="0"/>
                  <a:pt x="640136" y="0"/>
                </a:cubicBezTo>
                <a:close/>
              </a:path>
            </a:pathLst>
          </a:custGeom>
          <a:solidFill>
            <a:srgbClr val="FFB850"/>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96" name="组合 95"/>
          <p:cNvGrpSpPr/>
          <p:nvPr/>
        </p:nvGrpSpPr>
        <p:grpSpPr>
          <a:xfrm>
            <a:off x="7843901" y="1902460"/>
            <a:ext cx="1852203" cy="3190034"/>
            <a:chOff x="5005992" y="4250111"/>
            <a:chExt cx="1852203" cy="3190034"/>
          </a:xfrm>
        </p:grpSpPr>
        <p:grpSp>
          <p:nvGrpSpPr>
            <p:cNvPr id="102" name="组合 101"/>
            <p:cNvGrpSpPr/>
            <p:nvPr/>
          </p:nvGrpSpPr>
          <p:grpSpPr>
            <a:xfrm>
              <a:off x="5005992" y="4250111"/>
              <a:ext cx="1852203" cy="3190034"/>
              <a:chOff x="2689225" y="814470"/>
              <a:chExt cx="2591963" cy="4464121"/>
            </a:xfrm>
          </p:grpSpPr>
          <p:sp>
            <p:nvSpPr>
              <p:cNvPr id="106" name="任意多边形 105"/>
              <p:cNvSpPr/>
              <p:nvPr/>
            </p:nvSpPr>
            <p:spPr>
              <a:xfrm rot="2700000">
                <a:off x="2013033" y="2010436"/>
                <a:ext cx="4464121" cy="2072189"/>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07" name="椭圆 106"/>
              <p:cNvSpPr/>
              <p:nvPr/>
            </p:nvSpPr>
            <p:spPr>
              <a:xfrm>
                <a:off x="2689225" y="1488621"/>
                <a:ext cx="1791608"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98" name="Group 11"/>
            <p:cNvGrpSpPr>
              <a:grpSpLocks noChangeAspect="1"/>
            </p:cNvGrpSpPr>
            <p:nvPr/>
          </p:nvGrpSpPr>
          <p:grpSpPr bwMode="auto">
            <a:xfrm>
              <a:off x="5357694" y="5111288"/>
              <a:ext cx="599139" cy="520781"/>
              <a:chOff x="4838" y="1902"/>
              <a:chExt cx="497" cy="432"/>
            </a:xfrm>
            <a:solidFill>
              <a:schemeClr val="tx1">
                <a:lumMod val="50000"/>
                <a:lumOff val="50000"/>
              </a:schemeClr>
            </a:solidFill>
          </p:grpSpPr>
          <p:sp>
            <p:nvSpPr>
              <p:cNvPr id="99" name="Freeform 12"/>
              <p:cNvSpPr>
                <a:spLocks noEditPoints="1"/>
              </p:cNvSpPr>
              <p:nvPr/>
            </p:nvSpPr>
            <p:spPr bwMode="auto">
              <a:xfrm>
                <a:off x="5001" y="1999"/>
                <a:ext cx="334" cy="335"/>
              </a:xfrm>
              <a:custGeom>
                <a:avLst/>
                <a:gdLst>
                  <a:gd name="T0" fmla="*/ 9 w 80"/>
                  <a:gd name="T1" fmla="*/ 19 h 80"/>
                  <a:gd name="T2" fmla="*/ 10 w 80"/>
                  <a:gd name="T3" fmla="*/ 26 h 80"/>
                  <a:gd name="T4" fmla="*/ 5 w 80"/>
                  <a:gd name="T5" fmla="*/ 27 h 80"/>
                  <a:gd name="T6" fmla="*/ 0 w 80"/>
                  <a:gd name="T7" fmla="*/ 31 h 80"/>
                  <a:gd name="T8" fmla="*/ 3 w 80"/>
                  <a:gd name="T9" fmla="*/ 37 h 80"/>
                  <a:gd name="T10" fmla="*/ 7 w 80"/>
                  <a:gd name="T11" fmla="*/ 42 h 80"/>
                  <a:gd name="T12" fmla="*/ 3 w 80"/>
                  <a:gd name="T13" fmla="*/ 46 h 80"/>
                  <a:gd name="T14" fmla="*/ 1 w 80"/>
                  <a:gd name="T15" fmla="*/ 52 h 80"/>
                  <a:gd name="T16" fmla="*/ 7 w 80"/>
                  <a:gd name="T17" fmla="*/ 56 h 80"/>
                  <a:gd name="T18" fmla="*/ 11 w 80"/>
                  <a:gd name="T19" fmla="*/ 57 h 80"/>
                  <a:gd name="T20" fmla="*/ 11 w 80"/>
                  <a:gd name="T21" fmla="*/ 63 h 80"/>
                  <a:gd name="T22" fmla="*/ 13 w 80"/>
                  <a:gd name="T23" fmla="*/ 70 h 80"/>
                  <a:gd name="T24" fmla="*/ 19 w 80"/>
                  <a:gd name="T25" fmla="*/ 70 h 80"/>
                  <a:gd name="T26" fmla="*/ 25 w 80"/>
                  <a:gd name="T27" fmla="*/ 70 h 80"/>
                  <a:gd name="T28" fmla="*/ 27 w 80"/>
                  <a:gd name="T29" fmla="*/ 74 h 80"/>
                  <a:gd name="T30" fmla="*/ 31 w 80"/>
                  <a:gd name="T31" fmla="*/ 79 h 80"/>
                  <a:gd name="T32" fmla="*/ 37 w 80"/>
                  <a:gd name="T33" fmla="*/ 76 h 80"/>
                  <a:gd name="T34" fmla="*/ 42 w 80"/>
                  <a:gd name="T35" fmla="*/ 73 h 80"/>
                  <a:gd name="T36" fmla="*/ 46 w 80"/>
                  <a:gd name="T37" fmla="*/ 76 h 80"/>
                  <a:gd name="T38" fmla="*/ 52 w 80"/>
                  <a:gd name="T39" fmla="*/ 78 h 80"/>
                  <a:gd name="T40" fmla="*/ 56 w 80"/>
                  <a:gd name="T41" fmla="*/ 73 h 80"/>
                  <a:gd name="T42" fmla="*/ 58 w 80"/>
                  <a:gd name="T43" fmla="*/ 67 h 80"/>
                  <a:gd name="T44" fmla="*/ 63 w 80"/>
                  <a:gd name="T45" fmla="*/ 68 h 80"/>
                  <a:gd name="T46" fmla="*/ 69 w 80"/>
                  <a:gd name="T47" fmla="*/ 67 h 80"/>
                  <a:gd name="T48" fmla="*/ 70 w 80"/>
                  <a:gd name="T49" fmla="*/ 60 h 80"/>
                  <a:gd name="T50" fmla="*/ 69 w 80"/>
                  <a:gd name="T51" fmla="*/ 54 h 80"/>
                  <a:gd name="T52" fmla="*/ 74 w 80"/>
                  <a:gd name="T53" fmla="*/ 53 h 80"/>
                  <a:gd name="T54" fmla="*/ 79 w 80"/>
                  <a:gd name="T55" fmla="*/ 48 h 80"/>
                  <a:gd name="T56" fmla="*/ 76 w 80"/>
                  <a:gd name="T57" fmla="*/ 42 h 80"/>
                  <a:gd name="T58" fmla="*/ 72 w 80"/>
                  <a:gd name="T59" fmla="*/ 37 h 80"/>
                  <a:gd name="T60" fmla="*/ 76 w 80"/>
                  <a:gd name="T61" fmla="*/ 34 h 80"/>
                  <a:gd name="T62" fmla="*/ 78 w 80"/>
                  <a:gd name="T63" fmla="*/ 27 h 80"/>
                  <a:gd name="T64" fmla="*/ 73 w 80"/>
                  <a:gd name="T65" fmla="*/ 24 h 80"/>
                  <a:gd name="T66" fmla="*/ 67 w 80"/>
                  <a:gd name="T67" fmla="*/ 21 h 80"/>
                  <a:gd name="T68" fmla="*/ 68 w 80"/>
                  <a:gd name="T69" fmla="*/ 16 h 80"/>
                  <a:gd name="T70" fmla="*/ 67 w 80"/>
                  <a:gd name="T71" fmla="*/ 10 h 80"/>
                  <a:gd name="T72" fmla="*/ 60 w 80"/>
                  <a:gd name="T73" fmla="*/ 9 h 80"/>
                  <a:gd name="T74" fmla="*/ 54 w 80"/>
                  <a:gd name="T75" fmla="*/ 10 h 80"/>
                  <a:gd name="T76" fmla="*/ 52 w 80"/>
                  <a:gd name="T77" fmla="*/ 5 h 80"/>
                  <a:gd name="T78" fmla="*/ 48 w 80"/>
                  <a:gd name="T79" fmla="*/ 0 h 80"/>
                  <a:gd name="T80" fmla="*/ 42 w 80"/>
                  <a:gd name="T81" fmla="*/ 3 h 80"/>
                  <a:gd name="T82" fmla="*/ 37 w 80"/>
                  <a:gd name="T83" fmla="*/ 7 h 80"/>
                  <a:gd name="T84" fmla="*/ 33 w 80"/>
                  <a:gd name="T85" fmla="*/ 3 h 80"/>
                  <a:gd name="T86" fmla="*/ 27 w 80"/>
                  <a:gd name="T87" fmla="*/ 1 h 80"/>
                  <a:gd name="T88" fmla="*/ 23 w 80"/>
                  <a:gd name="T89" fmla="*/ 7 h 80"/>
                  <a:gd name="T90" fmla="*/ 21 w 80"/>
                  <a:gd name="T91" fmla="*/ 13 h 80"/>
                  <a:gd name="T92" fmla="*/ 16 w 80"/>
                  <a:gd name="T93" fmla="*/ 11 h 80"/>
                  <a:gd name="T94" fmla="*/ 10 w 80"/>
                  <a:gd name="T95" fmla="*/ 13 h 80"/>
                  <a:gd name="T96" fmla="*/ 9 w 80"/>
                  <a:gd name="T97" fmla="*/ 19 h 80"/>
                  <a:gd name="T98" fmla="*/ 32 w 80"/>
                  <a:gd name="T99" fmla="*/ 18 h 80"/>
                  <a:gd name="T100" fmla="*/ 62 w 80"/>
                  <a:gd name="T101" fmla="*/ 33 h 80"/>
                  <a:gd name="T102" fmla="*/ 47 w 80"/>
                  <a:gd name="T103" fmla="*/ 62 h 80"/>
                  <a:gd name="T104" fmla="*/ 18 w 80"/>
                  <a:gd name="T105" fmla="*/ 47 h 80"/>
                  <a:gd name="T106" fmla="*/ 32 w 80"/>
                  <a:gd name="T107"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0" h="80">
                    <a:moveTo>
                      <a:pt x="9" y="19"/>
                    </a:moveTo>
                    <a:cubicBezTo>
                      <a:pt x="11" y="21"/>
                      <a:pt x="10" y="25"/>
                      <a:pt x="10" y="26"/>
                    </a:cubicBezTo>
                    <a:cubicBezTo>
                      <a:pt x="9" y="27"/>
                      <a:pt x="7" y="27"/>
                      <a:pt x="5" y="27"/>
                    </a:cubicBezTo>
                    <a:cubicBezTo>
                      <a:pt x="3" y="26"/>
                      <a:pt x="1" y="28"/>
                      <a:pt x="0" y="31"/>
                    </a:cubicBezTo>
                    <a:cubicBezTo>
                      <a:pt x="0" y="34"/>
                      <a:pt x="1" y="37"/>
                      <a:pt x="3" y="37"/>
                    </a:cubicBezTo>
                    <a:cubicBezTo>
                      <a:pt x="5" y="38"/>
                      <a:pt x="7" y="41"/>
                      <a:pt x="7" y="42"/>
                    </a:cubicBezTo>
                    <a:cubicBezTo>
                      <a:pt x="7" y="44"/>
                      <a:pt x="5" y="45"/>
                      <a:pt x="3" y="46"/>
                    </a:cubicBezTo>
                    <a:cubicBezTo>
                      <a:pt x="1" y="47"/>
                      <a:pt x="0" y="49"/>
                      <a:pt x="1" y="52"/>
                    </a:cubicBezTo>
                    <a:cubicBezTo>
                      <a:pt x="2" y="55"/>
                      <a:pt x="4" y="57"/>
                      <a:pt x="7" y="56"/>
                    </a:cubicBezTo>
                    <a:cubicBezTo>
                      <a:pt x="9" y="55"/>
                      <a:pt x="11" y="56"/>
                      <a:pt x="11" y="57"/>
                    </a:cubicBezTo>
                    <a:cubicBezTo>
                      <a:pt x="12" y="58"/>
                      <a:pt x="13" y="62"/>
                      <a:pt x="11" y="63"/>
                    </a:cubicBezTo>
                    <a:cubicBezTo>
                      <a:pt x="10" y="65"/>
                      <a:pt x="10" y="68"/>
                      <a:pt x="13" y="70"/>
                    </a:cubicBezTo>
                    <a:cubicBezTo>
                      <a:pt x="15" y="72"/>
                      <a:pt x="18" y="72"/>
                      <a:pt x="19" y="70"/>
                    </a:cubicBezTo>
                    <a:cubicBezTo>
                      <a:pt x="20" y="69"/>
                      <a:pt x="24" y="69"/>
                      <a:pt x="25" y="70"/>
                    </a:cubicBezTo>
                    <a:cubicBezTo>
                      <a:pt x="27" y="70"/>
                      <a:pt x="27" y="72"/>
                      <a:pt x="27" y="74"/>
                    </a:cubicBezTo>
                    <a:cubicBezTo>
                      <a:pt x="26" y="76"/>
                      <a:pt x="28" y="78"/>
                      <a:pt x="31" y="79"/>
                    </a:cubicBezTo>
                    <a:cubicBezTo>
                      <a:pt x="34" y="80"/>
                      <a:pt x="37" y="79"/>
                      <a:pt x="37" y="76"/>
                    </a:cubicBezTo>
                    <a:cubicBezTo>
                      <a:pt x="37" y="74"/>
                      <a:pt x="41" y="73"/>
                      <a:pt x="42" y="73"/>
                    </a:cubicBezTo>
                    <a:cubicBezTo>
                      <a:pt x="43" y="72"/>
                      <a:pt x="45" y="74"/>
                      <a:pt x="46" y="76"/>
                    </a:cubicBezTo>
                    <a:cubicBezTo>
                      <a:pt x="46" y="78"/>
                      <a:pt x="49" y="79"/>
                      <a:pt x="52" y="78"/>
                    </a:cubicBezTo>
                    <a:cubicBezTo>
                      <a:pt x="55" y="77"/>
                      <a:pt x="56" y="75"/>
                      <a:pt x="56" y="73"/>
                    </a:cubicBezTo>
                    <a:cubicBezTo>
                      <a:pt x="55" y="71"/>
                      <a:pt x="57" y="68"/>
                      <a:pt x="58" y="67"/>
                    </a:cubicBezTo>
                    <a:cubicBezTo>
                      <a:pt x="59" y="66"/>
                      <a:pt x="61" y="67"/>
                      <a:pt x="63" y="68"/>
                    </a:cubicBezTo>
                    <a:cubicBezTo>
                      <a:pt x="65" y="70"/>
                      <a:pt x="67" y="69"/>
                      <a:pt x="69" y="67"/>
                    </a:cubicBezTo>
                    <a:cubicBezTo>
                      <a:pt x="71" y="65"/>
                      <a:pt x="72" y="62"/>
                      <a:pt x="70" y="60"/>
                    </a:cubicBezTo>
                    <a:cubicBezTo>
                      <a:pt x="69" y="59"/>
                      <a:pt x="69" y="55"/>
                      <a:pt x="69" y="54"/>
                    </a:cubicBezTo>
                    <a:cubicBezTo>
                      <a:pt x="70" y="53"/>
                      <a:pt x="72" y="52"/>
                      <a:pt x="74" y="53"/>
                    </a:cubicBezTo>
                    <a:cubicBezTo>
                      <a:pt x="76" y="53"/>
                      <a:pt x="78" y="51"/>
                      <a:pt x="79" y="48"/>
                    </a:cubicBezTo>
                    <a:cubicBezTo>
                      <a:pt x="80" y="45"/>
                      <a:pt x="78" y="43"/>
                      <a:pt x="76" y="42"/>
                    </a:cubicBezTo>
                    <a:cubicBezTo>
                      <a:pt x="74" y="42"/>
                      <a:pt x="72" y="38"/>
                      <a:pt x="72" y="37"/>
                    </a:cubicBezTo>
                    <a:cubicBezTo>
                      <a:pt x="72" y="36"/>
                      <a:pt x="74" y="34"/>
                      <a:pt x="76" y="34"/>
                    </a:cubicBezTo>
                    <a:cubicBezTo>
                      <a:pt x="78" y="33"/>
                      <a:pt x="79" y="30"/>
                      <a:pt x="78" y="27"/>
                    </a:cubicBezTo>
                    <a:cubicBezTo>
                      <a:pt x="77" y="25"/>
                      <a:pt x="75" y="23"/>
                      <a:pt x="73" y="24"/>
                    </a:cubicBezTo>
                    <a:cubicBezTo>
                      <a:pt x="71" y="24"/>
                      <a:pt x="67" y="22"/>
                      <a:pt x="67" y="21"/>
                    </a:cubicBezTo>
                    <a:cubicBezTo>
                      <a:pt x="66" y="20"/>
                      <a:pt x="66" y="18"/>
                      <a:pt x="68" y="16"/>
                    </a:cubicBezTo>
                    <a:cubicBezTo>
                      <a:pt x="69" y="15"/>
                      <a:pt x="69" y="12"/>
                      <a:pt x="67" y="10"/>
                    </a:cubicBezTo>
                    <a:cubicBezTo>
                      <a:pt x="64" y="8"/>
                      <a:pt x="61" y="8"/>
                      <a:pt x="60" y="9"/>
                    </a:cubicBezTo>
                    <a:cubicBezTo>
                      <a:pt x="59" y="11"/>
                      <a:pt x="55" y="10"/>
                      <a:pt x="54" y="10"/>
                    </a:cubicBezTo>
                    <a:cubicBezTo>
                      <a:pt x="52" y="9"/>
                      <a:pt x="52" y="7"/>
                      <a:pt x="52" y="5"/>
                    </a:cubicBezTo>
                    <a:cubicBezTo>
                      <a:pt x="53" y="3"/>
                      <a:pt x="51" y="1"/>
                      <a:pt x="48" y="0"/>
                    </a:cubicBezTo>
                    <a:cubicBezTo>
                      <a:pt x="45" y="0"/>
                      <a:pt x="42" y="1"/>
                      <a:pt x="42" y="3"/>
                    </a:cubicBezTo>
                    <a:cubicBezTo>
                      <a:pt x="42" y="5"/>
                      <a:pt x="38" y="7"/>
                      <a:pt x="37" y="7"/>
                    </a:cubicBezTo>
                    <a:cubicBezTo>
                      <a:pt x="36" y="7"/>
                      <a:pt x="34" y="5"/>
                      <a:pt x="33" y="3"/>
                    </a:cubicBezTo>
                    <a:cubicBezTo>
                      <a:pt x="33" y="1"/>
                      <a:pt x="30" y="1"/>
                      <a:pt x="27" y="1"/>
                    </a:cubicBezTo>
                    <a:cubicBezTo>
                      <a:pt x="24" y="2"/>
                      <a:pt x="23" y="5"/>
                      <a:pt x="23" y="7"/>
                    </a:cubicBezTo>
                    <a:cubicBezTo>
                      <a:pt x="24" y="9"/>
                      <a:pt x="22" y="12"/>
                      <a:pt x="21" y="13"/>
                    </a:cubicBezTo>
                    <a:cubicBezTo>
                      <a:pt x="20" y="13"/>
                      <a:pt x="18" y="13"/>
                      <a:pt x="16" y="11"/>
                    </a:cubicBezTo>
                    <a:cubicBezTo>
                      <a:pt x="15" y="10"/>
                      <a:pt x="12" y="11"/>
                      <a:pt x="10" y="13"/>
                    </a:cubicBezTo>
                    <a:cubicBezTo>
                      <a:pt x="8" y="15"/>
                      <a:pt x="7" y="18"/>
                      <a:pt x="9" y="19"/>
                    </a:cubicBezTo>
                    <a:close/>
                    <a:moveTo>
                      <a:pt x="32" y="18"/>
                    </a:moveTo>
                    <a:cubicBezTo>
                      <a:pt x="45" y="14"/>
                      <a:pt x="58" y="21"/>
                      <a:pt x="62" y="33"/>
                    </a:cubicBezTo>
                    <a:cubicBezTo>
                      <a:pt x="65" y="45"/>
                      <a:pt x="59" y="58"/>
                      <a:pt x="47" y="62"/>
                    </a:cubicBezTo>
                    <a:cubicBezTo>
                      <a:pt x="34" y="66"/>
                      <a:pt x="21" y="59"/>
                      <a:pt x="18" y="47"/>
                    </a:cubicBezTo>
                    <a:cubicBezTo>
                      <a:pt x="14" y="35"/>
                      <a:pt x="20" y="22"/>
                      <a:pt x="32"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100" name="Freeform 13"/>
              <p:cNvSpPr>
                <a:spLocks noEditPoints="1"/>
              </p:cNvSpPr>
              <p:nvPr/>
            </p:nvSpPr>
            <p:spPr bwMode="auto">
              <a:xfrm>
                <a:off x="4838" y="1902"/>
                <a:ext cx="217" cy="214"/>
              </a:xfrm>
              <a:custGeom>
                <a:avLst/>
                <a:gdLst>
                  <a:gd name="T0" fmla="*/ 6 w 52"/>
                  <a:gd name="T1" fmla="*/ 12 h 51"/>
                  <a:gd name="T2" fmla="*/ 7 w 52"/>
                  <a:gd name="T3" fmla="*/ 16 h 51"/>
                  <a:gd name="T4" fmla="*/ 4 w 52"/>
                  <a:gd name="T5" fmla="*/ 17 h 51"/>
                  <a:gd name="T6" fmla="*/ 1 w 52"/>
                  <a:gd name="T7" fmla="*/ 20 h 51"/>
                  <a:gd name="T8" fmla="*/ 3 w 52"/>
                  <a:gd name="T9" fmla="*/ 24 h 51"/>
                  <a:gd name="T10" fmla="*/ 5 w 52"/>
                  <a:gd name="T11" fmla="*/ 27 h 51"/>
                  <a:gd name="T12" fmla="*/ 3 w 52"/>
                  <a:gd name="T13" fmla="*/ 29 h 51"/>
                  <a:gd name="T14" fmla="*/ 1 w 52"/>
                  <a:gd name="T15" fmla="*/ 33 h 51"/>
                  <a:gd name="T16" fmla="*/ 5 w 52"/>
                  <a:gd name="T17" fmla="*/ 36 h 51"/>
                  <a:gd name="T18" fmla="*/ 8 w 52"/>
                  <a:gd name="T19" fmla="*/ 36 h 51"/>
                  <a:gd name="T20" fmla="*/ 8 w 52"/>
                  <a:gd name="T21" fmla="*/ 41 h 51"/>
                  <a:gd name="T22" fmla="*/ 9 w 52"/>
                  <a:gd name="T23" fmla="*/ 45 h 51"/>
                  <a:gd name="T24" fmla="*/ 13 w 52"/>
                  <a:gd name="T25" fmla="*/ 45 h 51"/>
                  <a:gd name="T26" fmla="*/ 17 w 52"/>
                  <a:gd name="T27" fmla="*/ 45 h 51"/>
                  <a:gd name="T28" fmla="*/ 18 w 52"/>
                  <a:gd name="T29" fmla="*/ 48 h 51"/>
                  <a:gd name="T30" fmla="*/ 21 w 52"/>
                  <a:gd name="T31" fmla="*/ 51 h 51"/>
                  <a:gd name="T32" fmla="*/ 25 w 52"/>
                  <a:gd name="T33" fmla="*/ 49 h 51"/>
                  <a:gd name="T34" fmla="*/ 28 w 52"/>
                  <a:gd name="T35" fmla="*/ 47 h 51"/>
                  <a:gd name="T36" fmla="*/ 30 w 52"/>
                  <a:gd name="T37" fmla="*/ 49 h 51"/>
                  <a:gd name="T38" fmla="*/ 34 w 52"/>
                  <a:gd name="T39" fmla="*/ 50 h 51"/>
                  <a:gd name="T40" fmla="*/ 37 w 52"/>
                  <a:gd name="T41" fmla="*/ 47 h 51"/>
                  <a:gd name="T42" fmla="*/ 38 w 52"/>
                  <a:gd name="T43" fmla="*/ 43 h 51"/>
                  <a:gd name="T44" fmla="*/ 41 w 52"/>
                  <a:gd name="T45" fmla="*/ 44 h 51"/>
                  <a:gd name="T46" fmla="*/ 45 w 52"/>
                  <a:gd name="T47" fmla="*/ 43 h 51"/>
                  <a:gd name="T48" fmla="*/ 46 w 52"/>
                  <a:gd name="T49" fmla="*/ 39 h 51"/>
                  <a:gd name="T50" fmla="*/ 45 w 52"/>
                  <a:gd name="T51" fmla="*/ 35 h 51"/>
                  <a:gd name="T52" fmla="*/ 48 w 52"/>
                  <a:gd name="T53" fmla="*/ 34 h 51"/>
                  <a:gd name="T54" fmla="*/ 51 w 52"/>
                  <a:gd name="T55" fmla="*/ 31 h 51"/>
                  <a:gd name="T56" fmla="*/ 50 w 52"/>
                  <a:gd name="T57" fmla="*/ 27 h 51"/>
                  <a:gd name="T58" fmla="*/ 47 w 52"/>
                  <a:gd name="T59" fmla="*/ 24 h 51"/>
                  <a:gd name="T60" fmla="*/ 49 w 52"/>
                  <a:gd name="T61" fmla="*/ 22 h 51"/>
                  <a:gd name="T62" fmla="*/ 51 w 52"/>
                  <a:gd name="T63" fmla="*/ 18 h 51"/>
                  <a:gd name="T64" fmla="*/ 47 w 52"/>
                  <a:gd name="T65" fmla="*/ 15 h 51"/>
                  <a:gd name="T66" fmla="*/ 44 w 52"/>
                  <a:gd name="T67" fmla="*/ 13 h 51"/>
                  <a:gd name="T68" fmla="*/ 44 w 52"/>
                  <a:gd name="T69" fmla="*/ 10 h 51"/>
                  <a:gd name="T70" fmla="*/ 43 w 52"/>
                  <a:gd name="T71" fmla="*/ 6 h 51"/>
                  <a:gd name="T72" fmla="*/ 39 w 52"/>
                  <a:gd name="T73" fmla="*/ 6 h 51"/>
                  <a:gd name="T74" fmla="*/ 35 w 52"/>
                  <a:gd name="T75" fmla="*/ 6 h 51"/>
                  <a:gd name="T76" fmla="*/ 34 w 52"/>
                  <a:gd name="T77" fmla="*/ 3 h 51"/>
                  <a:gd name="T78" fmla="*/ 32 w 52"/>
                  <a:gd name="T79" fmla="*/ 0 h 51"/>
                  <a:gd name="T80" fmla="*/ 28 w 52"/>
                  <a:gd name="T81" fmla="*/ 2 h 51"/>
                  <a:gd name="T82" fmla="*/ 24 w 52"/>
                  <a:gd name="T83" fmla="*/ 4 h 51"/>
                  <a:gd name="T84" fmla="*/ 22 w 52"/>
                  <a:gd name="T85" fmla="*/ 2 h 51"/>
                  <a:gd name="T86" fmla="*/ 18 w 52"/>
                  <a:gd name="T87" fmla="*/ 1 h 51"/>
                  <a:gd name="T88" fmla="*/ 16 w 52"/>
                  <a:gd name="T89" fmla="*/ 4 h 51"/>
                  <a:gd name="T90" fmla="*/ 14 w 52"/>
                  <a:gd name="T91" fmla="*/ 8 h 51"/>
                  <a:gd name="T92" fmla="*/ 11 w 52"/>
                  <a:gd name="T93" fmla="*/ 7 h 51"/>
                  <a:gd name="T94" fmla="*/ 7 w 52"/>
                  <a:gd name="T95" fmla="*/ 8 h 51"/>
                  <a:gd name="T96" fmla="*/ 6 w 52"/>
                  <a:gd name="T97" fmla="*/ 12 h 51"/>
                  <a:gd name="T98" fmla="*/ 22 w 52"/>
                  <a:gd name="T99" fmla="*/ 11 h 51"/>
                  <a:gd name="T100" fmla="*/ 40 w 52"/>
                  <a:gd name="T101" fmla="*/ 21 h 51"/>
                  <a:gd name="T102" fmla="*/ 31 w 52"/>
                  <a:gd name="T103" fmla="*/ 40 h 51"/>
                  <a:gd name="T104" fmla="*/ 12 w 52"/>
                  <a:gd name="T105" fmla="*/ 30 h 51"/>
                  <a:gd name="T106" fmla="*/ 22 w 52"/>
                  <a:gd name="T107" fmla="*/ 1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1">
                    <a:moveTo>
                      <a:pt x="6" y="12"/>
                    </a:moveTo>
                    <a:cubicBezTo>
                      <a:pt x="7" y="13"/>
                      <a:pt x="7" y="16"/>
                      <a:pt x="7" y="16"/>
                    </a:cubicBezTo>
                    <a:cubicBezTo>
                      <a:pt x="7" y="17"/>
                      <a:pt x="5" y="18"/>
                      <a:pt x="4" y="17"/>
                    </a:cubicBezTo>
                    <a:cubicBezTo>
                      <a:pt x="3" y="17"/>
                      <a:pt x="1" y="18"/>
                      <a:pt x="1" y="20"/>
                    </a:cubicBezTo>
                    <a:cubicBezTo>
                      <a:pt x="0" y="22"/>
                      <a:pt x="1" y="24"/>
                      <a:pt x="3" y="24"/>
                    </a:cubicBezTo>
                    <a:cubicBezTo>
                      <a:pt x="4" y="24"/>
                      <a:pt x="5" y="26"/>
                      <a:pt x="5" y="27"/>
                    </a:cubicBezTo>
                    <a:cubicBezTo>
                      <a:pt x="5" y="28"/>
                      <a:pt x="4" y="29"/>
                      <a:pt x="3" y="29"/>
                    </a:cubicBezTo>
                    <a:cubicBezTo>
                      <a:pt x="1" y="30"/>
                      <a:pt x="1" y="32"/>
                      <a:pt x="1" y="33"/>
                    </a:cubicBezTo>
                    <a:cubicBezTo>
                      <a:pt x="2" y="35"/>
                      <a:pt x="4" y="36"/>
                      <a:pt x="5" y="36"/>
                    </a:cubicBezTo>
                    <a:cubicBezTo>
                      <a:pt x="6" y="36"/>
                      <a:pt x="8" y="36"/>
                      <a:pt x="8" y="36"/>
                    </a:cubicBezTo>
                    <a:cubicBezTo>
                      <a:pt x="8" y="37"/>
                      <a:pt x="9" y="40"/>
                      <a:pt x="8" y="41"/>
                    </a:cubicBezTo>
                    <a:cubicBezTo>
                      <a:pt x="7" y="42"/>
                      <a:pt x="7" y="43"/>
                      <a:pt x="9" y="45"/>
                    </a:cubicBezTo>
                    <a:cubicBezTo>
                      <a:pt x="10" y="46"/>
                      <a:pt x="12" y="46"/>
                      <a:pt x="13" y="45"/>
                    </a:cubicBezTo>
                    <a:cubicBezTo>
                      <a:pt x="14" y="44"/>
                      <a:pt x="16" y="44"/>
                      <a:pt x="17" y="45"/>
                    </a:cubicBezTo>
                    <a:cubicBezTo>
                      <a:pt x="18" y="45"/>
                      <a:pt x="18" y="46"/>
                      <a:pt x="18" y="48"/>
                    </a:cubicBezTo>
                    <a:cubicBezTo>
                      <a:pt x="18" y="49"/>
                      <a:pt x="19" y="50"/>
                      <a:pt x="21" y="51"/>
                    </a:cubicBezTo>
                    <a:cubicBezTo>
                      <a:pt x="22" y="51"/>
                      <a:pt x="24" y="50"/>
                      <a:pt x="25" y="49"/>
                    </a:cubicBezTo>
                    <a:cubicBezTo>
                      <a:pt x="25" y="48"/>
                      <a:pt x="27" y="47"/>
                      <a:pt x="28" y="47"/>
                    </a:cubicBezTo>
                    <a:cubicBezTo>
                      <a:pt x="29" y="47"/>
                      <a:pt x="30" y="48"/>
                      <a:pt x="30" y="49"/>
                    </a:cubicBezTo>
                    <a:cubicBezTo>
                      <a:pt x="30" y="50"/>
                      <a:pt x="32" y="51"/>
                      <a:pt x="34" y="50"/>
                    </a:cubicBezTo>
                    <a:cubicBezTo>
                      <a:pt x="36" y="50"/>
                      <a:pt x="37" y="48"/>
                      <a:pt x="37" y="47"/>
                    </a:cubicBezTo>
                    <a:cubicBezTo>
                      <a:pt x="36" y="45"/>
                      <a:pt x="38" y="43"/>
                      <a:pt x="38" y="43"/>
                    </a:cubicBezTo>
                    <a:cubicBezTo>
                      <a:pt x="39" y="42"/>
                      <a:pt x="40" y="43"/>
                      <a:pt x="41" y="44"/>
                    </a:cubicBezTo>
                    <a:cubicBezTo>
                      <a:pt x="42" y="45"/>
                      <a:pt x="44" y="44"/>
                      <a:pt x="45" y="43"/>
                    </a:cubicBezTo>
                    <a:cubicBezTo>
                      <a:pt x="47" y="42"/>
                      <a:pt x="47" y="40"/>
                      <a:pt x="46" y="39"/>
                    </a:cubicBezTo>
                    <a:cubicBezTo>
                      <a:pt x="45" y="38"/>
                      <a:pt x="45" y="35"/>
                      <a:pt x="45" y="35"/>
                    </a:cubicBezTo>
                    <a:cubicBezTo>
                      <a:pt x="46" y="34"/>
                      <a:pt x="47" y="34"/>
                      <a:pt x="48" y="34"/>
                    </a:cubicBezTo>
                    <a:cubicBezTo>
                      <a:pt x="50" y="34"/>
                      <a:pt x="51" y="33"/>
                      <a:pt x="51" y="31"/>
                    </a:cubicBezTo>
                    <a:cubicBezTo>
                      <a:pt x="52" y="29"/>
                      <a:pt x="51" y="27"/>
                      <a:pt x="50" y="27"/>
                    </a:cubicBezTo>
                    <a:cubicBezTo>
                      <a:pt x="48" y="27"/>
                      <a:pt x="47" y="25"/>
                      <a:pt x="47" y="24"/>
                    </a:cubicBezTo>
                    <a:cubicBezTo>
                      <a:pt x="47" y="23"/>
                      <a:pt x="48" y="22"/>
                      <a:pt x="49" y="22"/>
                    </a:cubicBezTo>
                    <a:cubicBezTo>
                      <a:pt x="51" y="21"/>
                      <a:pt x="51" y="19"/>
                      <a:pt x="51" y="18"/>
                    </a:cubicBezTo>
                    <a:cubicBezTo>
                      <a:pt x="50" y="16"/>
                      <a:pt x="49" y="15"/>
                      <a:pt x="47" y="15"/>
                    </a:cubicBezTo>
                    <a:cubicBezTo>
                      <a:pt x="46" y="16"/>
                      <a:pt x="44" y="14"/>
                      <a:pt x="44" y="13"/>
                    </a:cubicBezTo>
                    <a:cubicBezTo>
                      <a:pt x="43" y="13"/>
                      <a:pt x="43" y="11"/>
                      <a:pt x="44" y="10"/>
                    </a:cubicBezTo>
                    <a:cubicBezTo>
                      <a:pt x="45" y="9"/>
                      <a:pt x="45" y="8"/>
                      <a:pt x="43" y="6"/>
                    </a:cubicBezTo>
                    <a:cubicBezTo>
                      <a:pt x="42" y="5"/>
                      <a:pt x="40" y="5"/>
                      <a:pt x="39" y="6"/>
                    </a:cubicBezTo>
                    <a:cubicBezTo>
                      <a:pt x="38" y="7"/>
                      <a:pt x="36" y="7"/>
                      <a:pt x="35" y="6"/>
                    </a:cubicBezTo>
                    <a:cubicBezTo>
                      <a:pt x="34" y="6"/>
                      <a:pt x="34" y="5"/>
                      <a:pt x="34" y="3"/>
                    </a:cubicBezTo>
                    <a:cubicBezTo>
                      <a:pt x="35" y="2"/>
                      <a:pt x="33" y="1"/>
                      <a:pt x="32" y="0"/>
                    </a:cubicBezTo>
                    <a:cubicBezTo>
                      <a:pt x="30" y="0"/>
                      <a:pt x="28" y="1"/>
                      <a:pt x="28" y="2"/>
                    </a:cubicBezTo>
                    <a:cubicBezTo>
                      <a:pt x="27" y="3"/>
                      <a:pt x="25" y="4"/>
                      <a:pt x="24" y="4"/>
                    </a:cubicBezTo>
                    <a:cubicBezTo>
                      <a:pt x="24" y="4"/>
                      <a:pt x="23" y="3"/>
                      <a:pt x="22" y="2"/>
                    </a:cubicBezTo>
                    <a:cubicBezTo>
                      <a:pt x="22" y="1"/>
                      <a:pt x="20" y="0"/>
                      <a:pt x="18" y="1"/>
                    </a:cubicBezTo>
                    <a:cubicBezTo>
                      <a:pt x="16" y="1"/>
                      <a:pt x="15" y="3"/>
                      <a:pt x="16" y="4"/>
                    </a:cubicBezTo>
                    <a:cubicBezTo>
                      <a:pt x="16" y="6"/>
                      <a:pt x="15" y="8"/>
                      <a:pt x="14" y="8"/>
                    </a:cubicBezTo>
                    <a:cubicBezTo>
                      <a:pt x="13" y="9"/>
                      <a:pt x="12" y="8"/>
                      <a:pt x="11" y="7"/>
                    </a:cubicBezTo>
                    <a:cubicBezTo>
                      <a:pt x="10" y="6"/>
                      <a:pt x="8" y="7"/>
                      <a:pt x="7" y="8"/>
                    </a:cubicBezTo>
                    <a:cubicBezTo>
                      <a:pt x="6" y="10"/>
                      <a:pt x="5" y="11"/>
                      <a:pt x="6" y="12"/>
                    </a:cubicBezTo>
                    <a:close/>
                    <a:moveTo>
                      <a:pt x="22" y="11"/>
                    </a:moveTo>
                    <a:cubicBezTo>
                      <a:pt x="29" y="9"/>
                      <a:pt x="38" y="13"/>
                      <a:pt x="40" y="21"/>
                    </a:cubicBezTo>
                    <a:cubicBezTo>
                      <a:pt x="43" y="29"/>
                      <a:pt x="38" y="37"/>
                      <a:pt x="31" y="40"/>
                    </a:cubicBezTo>
                    <a:cubicBezTo>
                      <a:pt x="23" y="42"/>
                      <a:pt x="14" y="38"/>
                      <a:pt x="12" y="30"/>
                    </a:cubicBezTo>
                    <a:cubicBezTo>
                      <a:pt x="9" y="22"/>
                      <a:pt x="14" y="14"/>
                      <a:pt x="22"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101" name="Freeform 14"/>
              <p:cNvSpPr>
                <a:spLocks noEditPoints="1"/>
              </p:cNvSpPr>
              <p:nvPr/>
            </p:nvSpPr>
            <p:spPr bwMode="auto">
              <a:xfrm>
                <a:off x="4842" y="2116"/>
                <a:ext cx="163" cy="168"/>
              </a:xfrm>
              <a:custGeom>
                <a:avLst/>
                <a:gdLst>
                  <a:gd name="T0" fmla="*/ 4 w 39"/>
                  <a:gd name="T1" fmla="*/ 10 h 40"/>
                  <a:gd name="T2" fmla="*/ 5 w 39"/>
                  <a:gd name="T3" fmla="*/ 13 h 40"/>
                  <a:gd name="T4" fmla="*/ 2 w 39"/>
                  <a:gd name="T5" fmla="*/ 13 h 40"/>
                  <a:gd name="T6" fmla="*/ 0 w 39"/>
                  <a:gd name="T7" fmla="*/ 16 h 40"/>
                  <a:gd name="T8" fmla="*/ 1 w 39"/>
                  <a:gd name="T9" fmla="*/ 19 h 40"/>
                  <a:gd name="T10" fmla="*/ 3 w 39"/>
                  <a:gd name="T11" fmla="*/ 21 h 40"/>
                  <a:gd name="T12" fmla="*/ 2 w 39"/>
                  <a:gd name="T13" fmla="*/ 23 h 40"/>
                  <a:gd name="T14" fmla="*/ 1 w 39"/>
                  <a:gd name="T15" fmla="*/ 26 h 40"/>
                  <a:gd name="T16" fmla="*/ 3 w 39"/>
                  <a:gd name="T17" fmla="*/ 28 h 40"/>
                  <a:gd name="T18" fmla="*/ 5 w 39"/>
                  <a:gd name="T19" fmla="*/ 28 h 40"/>
                  <a:gd name="T20" fmla="*/ 5 w 39"/>
                  <a:gd name="T21" fmla="*/ 31 h 40"/>
                  <a:gd name="T22" fmla="*/ 6 w 39"/>
                  <a:gd name="T23" fmla="*/ 35 h 40"/>
                  <a:gd name="T24" fmla="*/ 9 w 39"/>
                  <a:gd name="T25" fmla="*/ 35 h 40"/>
                  <a:gd name="T26" fmla="*/ 13 w 39"/>
                  <a:gd name="T27" fmla="*/ 34 h 40"/>
                  <a:gd name="T28" fmla="*/ 13 w 39"/>
                  <a:gd name="T29" fmla="*/ 37 h 40"/>
                  <a:gd name="T30" fmla="*/ 15 w 39"/>
                  <a:gd name="T31" fmla="*/ 39 h 40"/>
                  <a:gd name="T32" fmla="*/ 18 w 39"/>
                  <a:gd name="T33" fmla="*/ 38 h 40"/>
                  <a:gd name="T34" fmla="*/ 21 w 39"/>
                  <a:gd name="T35" fmla="*/ 36 h 40"/>
                  <a:gd name="T36" fmla="*/ 22 w 39"/>
                  <a:gd name="T37" fmla="*/ 38 h 40"/>
                  <a:gd name="T38" fmla="*/ 26 w 39"/>
                  <a:gd name="T39" fmla="*/ 39 h 40"/>
                  <a:gd name="T40" fmla="*/ 27 w 39"/>
                  <a:gd name="T41" fmla="*/ 36 h 40"/>
                  <a:gd name="T42" fmla="*/ 29 w 39"/>
                  <a:gd name="T43" fmla="*/ 33 h 40"/>
                  <a:gd name="T44" fmla="*/ 31 w 39"/>
                  <a:gd name="T45" fmla="*/ 34 h 40"/>
                  <a:gd name="T46" fmla="*/ 34 w 39"/>
                  <a:gd name="T47" fmla="*/ 33 h 40"/>
                  <a:gd name="T48" fmla="*/ 35 w 39"/>
                  <a:gd name="T49" fmla="*/ 30 h 40"/>
                  <a:gd name="T50" fmla="*/ 34 w 39"/>
                  <a:gd name="T51" fmla="*/ 27 h 40"/>
                  <a:gd name="T52" fmla="*/ 36 w 39"/>
                  <a:gd name="T53" fmla="*/ 26 h 40"/>
                  <a:gd name="T54" fmla="*/ 39 w 39"/>
                  <a:gd name="T55" fmla="*/ 24 h 40"/>
                  <a:gd name="T56" fmla="*/ 38 w 39"/>
                  <a:gd name="T57" fmla="*/ 21 h 40"/>
                  <a:gd name="T58" fmla="*/ 36 w 39"/>
                  <a:gd name="T59" fmla="*/ 18 h 40"/>
                  <a:gd name="T60" fmla="*/ 37 w 39"/>
                  <a:gd name="T61" fmla="*/ 17 h 40"/>
                  <a:gd name="T62" fmla="*/ 38 w 39"/>
                  <a:gd name="T63" fmla="*/ 14 h 40"/>
                  <a:gd name="T64" fmla="*/ 36 w 39"/>
                  <a:gd name="T65" fmla="*/ 12 h 40"/>
                  <a:gd name="T66" fmla="*/ 33 w 39"/>
                  <a:gd name="T67" fmla="*/ 10 h 40"/>
                  <a:gd name="T68" fmla="*/ 33 w 39"/>
                  <a:gd name="T69" fmla="*/ 8 h 40"/>
                  <a:gd name="T70" fmla="*/ 33 w 39"/>
                  <a:gd name="T71" fmla="*/ 5 h 40"/>
                  <a:gd name="T72" fmla="*/ 30 w 39"/>
                  <a:gd name="T73" fmla="*/ 5 h 40"/>
                  <a:gd name="T74" fmla="*/ 26 w 39"/>
                  <a:gd name="T75" fmla="*/ 5 h 40"/>
                  <a:gd name="T76" fmla="*/ 26 w 39"/>
                  <a:gd name="T77" fmla="*/ 3 h 40"/>
                  <a:gd name="T78" fmla="*/ 24 w 39"/>
                  <a:gd name="T79" fmla="*/ 0 h 40"/>
                  <a:gd name="T80" fmla="*/ 21 w 39"/>
                  <a:gd name="T81" fmla="*/ 2 h 40"/>
                  <a:gd name="T82" fmla="*/ 18 w 39"/>
                  <a:gd name="T83" fmla="*/ 4 h 40"/>
                  <a:gd name="T84" fmla="*/ 16 w 39"/>
                  <a:gd name="T85" fmla="*/ 2 h 40"/>
                  <a:gd name="T86" fmla="*/ 13 w 39"/>
                  <a:gd name="T87" fmla="*/ 1 h 40"/>
                  <a:gd name="T88" fmla="*/ 11 w 39"/>
                  <a:gd name="T89" fmla="*/ 3 h 40"/>
                  <a:gd name="T90" fmla="*/ 10 w 39"/>
                  <a:gd name="T91" fmla="*/ 6 h 40"/>
                  <a:gd name="T92" fmla="*/ 8 w 39"/>
                  <a:gd name="T93" fmla="*/ 6 h 40"/>
                  <a:gd name="T94" fmla="*/ 5 w 39"/>
                  <a:gd name="T95" fmla="*/ 6 h 40"/>
                  <a:gd name="T96" fmla="*/ 4 w 39"/>
                  <a:gd name="T97" fmla="*/ 10 h 40"/>
                  <a:gd name="T98" fmla="*/ 16 w 39"/>
                  <a:gd name="T99" fmla="*/ 9 h 40"/>
                  <a:gd name="T100" fmla="*/ 30 w 39"/>
                  <a:gd name="T101" fmla="*/ 16 h 40"/>
                  <a:gd name="T102" fmla="*/ 23 w 39"/>
                  <a:gd name="T103" fmla="*/ 31 h 40"/>
                  <a:gd name="T104" fmla="*/ 9 w 39"/>
                  <a:gd name="T105" fmla="*/ 23 h 40"/>
                  <a:gd name="T106" fmla="*/ 16 w 39"/>
                  <a:gd name="T107"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40">
                    <a:moveTo>
                      <a:pt x="4" y="10"/>
                    </a:moveTo>
                    <a:cubicBezTo>
                      <a:pt x="5" y="10"/>
                      <a:pt x="5" y="12"/>
                      <a:pt x="5" y="13"/>
                    </a:cubicBezTo>
                    <a:cubicBezTo>
                      <a:pt x="4" y="13"/>
                      <a:pt x="3" y="14"/>
                      <a:pt x="2" y="13"/>
                    </a:cubicBezTo>
                    <a:cubicBezTo>
                      <a:pt x="1" y="13"/>
                      <a:pt x="0" y="14"/>
                      <a:pt x="0" y="16"/>
                    </a:cubicBezTo>
                    <a:cubicBezTo>
                      <a:pt x="0" y="17"/>
                      <a:pt x="0" y="18"/>
                      <a:pt x="1" y="19"/>
                    </a:cubicBezTo>
                    <a:cubicBezTo>
                      <a:pt x="2" y="19"/>
                      <a:pt x="3" y="20"/>
                      <a:pt x="3" y="21"/>
                    </a:cubicBezTo>
                    <a:cubicBezTo>
                      <a:pt x="3" y="22"/>
                      <a:pt x="3" y="22"/>
                      <a:pt x="2" y="23"/>
                    </a:cubicBezTo>
                    <a:cubicBezTo>
                      <a:pt x="1" y="23"/>
                      <a:pt x="0" y="24"/>
                      <a:pt x="1" y="26"/>
                    </a:cubicBezTo>
                    <a:cubicBezTo>
                      <a:pt x="1" y="27"/>
                      <a:pt x="2" y="28"/>
                      <a:pt x="3" y="28"/>
                    </a:cubicBezTo>
                    <a:cubicBezTo>
                      <a:pt x="4" y="27"/>
                      <a:pt x="5" y="28"/>
                      <a:pt x="5" y="28"/>
                    </a:cubicBezTo>
                    <a:cubicBezTo>
                      <a:pt x="6" y="29"/>
                      <a:pt x="6" y="31"/>
                      <a:pt x="5" y="31"/>
                    </a:cubicBezTo>
                    <a:cubicBezTo>
                      <a:pt x="5" y="32"/>
                      <a:pt x="5" y="34"/>
                      <a:pt x="6" y="35"/>
                    </a:cubicBezTo>
                    <a:cubicBezTo>
                      <a:pt x="7" y="35"/>
                      <a:pt x="9" y="36"/>
                      <a:pt x="9" y="35"/>
                    </a:cubicBezTo>
                    <a:cubicBezTo>
                      <a:pt x="10" y="34"/>
                      <a:pt x="12" y="34"/>
                      <a:pt x="13" y="34"/>
                    </a:cubicBezTo>
                    <a:cubicBezTo>
                      <a:pt x="13" y="35"/>
                      <a:pt x="13" y="36"/>
                      <a:pt x="13" y="37"/>
                    </a:cubicBezTo>
                    <a:cubicBezTo>
                      <a:pt x="13" y="38"/>
                      <a:pt x="14" y="39"/>
                      <a:pt x="15" y="39"/>
                    </a:cubicBezTo>
                    <a:cubicBezTo>
                      <a:pt x="17" y="40"/>
                      <a:pt x="18" y="39"/>
                      <a:pt x="18" y="38"/>
                    </a:cubicBezTo>
                    <a:cubicBezTo>
                      <a:pt x="18" y="37"/>
                      <a:pt x="20" y="36"/>
                      <a:pt x="21" y="36"/>
                    </a:cubicBezTo>
                    <a:cubicBezTo>
                      <a:pt x="21" y="36"/>
                      <a:pt x="22" y="37"/>
                      <a:pt x="22" y="38"/>
                    </a:cubicBezTo>
                    <a:cubicBezTo>
                      <a:pt x="23" y="39"/>
                      <a:pt x="24" y="39"/>
                      <a:pt x="26" y="39"/>
                    </a:cubicBezTo>
                    <a:cubicBezTo>
                      <a:pt x="27" y="38"/>
                      <a:pt x="28" y="37"/>
                      <a:pt x="27" y="36"/>
                    </a:cubicBezTo>
                    <a:cubicBezTo>
                      <a:pt x="27" y="35"/>
                      <a:pt x="28" y="33"/>
                      <a:pt x="29" y="33"/>
                    </a:cubicBezTo>
                    <a:cubicBezTo>
                      <a:pt x="29" y="33"/>
                      <a:pt x="30" y="33"/>
                      <a:pt x="31" y="34"/>
                    </a:cubicBezTo>
                    <a:cubicBezTo>
                      <a:pt x="32" y="34"/>
                      <a:pt x="33" y="34"/>
                      <a:pt x="34" y="33"/>
                    </a:cubicBezTo>
                    <a:cubicBezTo>
                      <a:pt x="35" y="32"/>
                      <a:pt x="35" y="31"/>
                      <a:pt x="35" y="30"/>
                    </a:cubicBezTo>
                    <a:cubicBezTo>
                      <a:pt x="34" y="29"/>
                      <a:pt x="34" y="27"/>
                      <a:pt x="34" y="27"/>
                    </a:cubicBezTo>
                    <a:cubicBezTo>
                      <a:pt x="34" y="26"/>
                      <a:pt x="35" y="26"/>
                      <a:pt x="36" y="26"/>
                    </a:cubicBezTo>
                    <a:cubicBezTo>
                      <a:pt x="38" y="26"/>
                      <a:pt x="39" y="25"/>
                      <a:pt x="39" y="24"/>
                    </a:cubicBezTo>
                    <a:cubicBezTo>
                      <a:pt x="39" y="23"/>
                      <a:pt x="39" y="21"/>
                      <a:pt x="38" y="21"/>
                    </a:cubicBezTo>
                    <a:cubicBezTo>
                      <a:pt x="37" y="21"/>
                      <a:pt x="36" y="19"/>
                      <a:pt x="36" y="18"/>
                    </a:cubicBezTo>
                    <a:cubicBezTo>
                      <a:pt x="36" y="18"/>
                      <a:pt x="36" y="17"/>
                      <a:pt x="37" y="17"/>
                    </a:cubicBezTo>
                    <a:cubicBezTo>
                      <a:pt x="38" y="16"/>
                      <a:pt x="39" y="15"/>
                      <a:pt x="38" y="14"/>
                    </a:cubicBezTo>
                    <a:cubicBezTo>
                      <a:pt x="38" y="12"/>
                      <a:pt x="37" y="11"/>
                      <a:pt x="36" y="12"/>
                    </a:cubicBezTo>
                    <a:cubicBezTo>
                      <a:pt x="35" y="12"/>
                      <a:pt x="33" y="11"/>
                      <a:pt x="33" y="10"/>
                    </a:cubicBezTo>
                    <a:cubicBezTo>
                      <a:pt x="32" y="10"/>
                      <a:pt x="33" y="9"/>
                      <a:pt x="33" y="8"/>
                    </a:cubicBezTo>
                    <a:cubicBezTo>
                      <a:pt x="34" y="7"/>
                      <a:pt x="34" y="6"/>
                      <a:pt x="33" y="5"/>
                    </a:cubicBezTo>
                    <a:cubicBezTo>
                      <a:pt x="32" y="4"/>
                      <a:pt x="30" y="4"/>
                      <a:pt x="30" y="5"/>
                    </a:cubicBezTo>
                    <a:cubicBezTo>
                      <a:pt x="29" y="5"/>
                      <a:pt x="27" y="5"/>
                      <a:pt x="26" y="5"/>
                    </a:cubicBezTo>
                    <a:cubicBezTo>
                      <a:pt x="26" y="5"/>
                      <a:pt x="26" y="4"/>
                      <a:pt x="26" y="3"/>
                    </a:cubicBezTo>
                    <a:cubicBezTo>
                      <a:pt x="26" y="2"/>
                      <a:pt x="25" y="1"/>
                      <a:pt x="24" y="0"/>
                    </a:cubicBezTo>
                    <a:cubicBezTo>
                      <a:pt x="22" y="0"/>
                      <a:pt x="21" y="1"/>
                      <a:pt x="21" y="2"/>
                    </a:cubicBezTo>
                    <a:cubicBezTo>
                      <a:pt x="20" y="3"/>
                      <a:pt x="19" y="3"/>
                      <a:pt x="18" y="4"/>
                    </a:cubicBezTo>
                    <a:cubicBezTo>
                      <a:pt x="18" y="4"/>
                      <a:pt x="17" y="3"/>
                      <a:pt x="16" y="2"/>
                    </a:cubicBezTo>
                    <a:cubicBezTo>
                      <a:pt x="16" y="1"/>
                      <a:pt x="15" y="0"/>
                      <a:pt x="13" y="1"/>
                    </a:cubicBezTo>
                    <a:cubicBezTo>
                      <a:pt x="12" y="1"/>
                      <a:pt x="11" y="2"/>
                      <a:pt x="11" y="3"/>
                    </a:cubicBezTo>
                    <a:cubicBezTo>
                      <a:pt x="12" y="4"/>
                      <a:pt x="11" y="6"/>
                      <a:pt x="10" y="6"/>
                    </a:cubicBezTo>
                    <a:cubicBezTo>
                      <a:pt x="10" y="7"/>
                      <a:pt x="9" y="6"/>
                      <a:pt x="8" y="6"/>
                    </a:cubicBezTo>
                    <a:cubicBezTo>
                      <a:pt x="7" y="5"/>
                      <a:pt x="6" y="5"/>
                      <a:pt x="5" y="6"/>
                    </a:cubicBezTo>
                    <a:cubicBezTo>
                      <a:pt x="4" y="7"/>
                      <a:pt x="4" y="9"/>
                      <a:pt x="4" y="10"/>
                    </a:cubicBezTo>
                    <a:close/>
                    <a:moveTo>
                      <a:pt x="16" y="9"/>
                    </a:moveTo>
                    <a:cubicBezTo>
                      <a:pt x="22" y="7"/>
                      <a:pt x="28" y="10"/>
                      <a:pt x="30" y="16"/>
                    </a:cubicBezTo>
                    <a:cubicBezTo>
                      <a:pt x="32" y="22"/>
                      <a:pt x="29" y="29"/>
                      <a:pt x="23" y="31"/>
                    </a:cubicBezTo>
                    <a:cubicBezTo>
                      <a:pt x="17" y="33"/>
                      <a:pt x="11" y="29"/>
                      <a:pt x="9" y="23"/>
                    </a:cubicBezTo>
                    <a:cubicBezTo>
                      <a:pt x="7" y="17"/>
                      <a:pt x="10" y="11"/>
                      <a:pt x="16"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grpSp>
        <p:nvGrpSpPr>
          <p:cNvPr id="108" name="组合 107"/>
          <p:cNvGrpSpPr/>
          <p:nvPr/>
        </p:nvGrpSpPr>
        <p:grpSpPr>
          <a:xfrm>
            <a:off x="2407777" y="3035862"/>
            <a:ext cx="1852203" cy="3190034"/>
            <a:chOff x="7317392" y="4250111"/>
            <a:chExt cx="1852203" cy="3190034"/>
          </a:xfrm>
        </p:grpSpPr>
        <p:grpSp>
          <p:nvGrpSpPr>
            <p:cNvPr id="115" name="组合 114"/>
            <p:cNvGrpSpPr/>
            <p:nvPr/>
          </p:nvGrpSpPr>
          <p:grpSpPr>
            <a:xfrm>
              <a:off x="7317392" y="4250111"/>
              <a:ext cx="1852203" cy="3190034"/>
              <a:chOff x="2689225" y="814470"/>
              <a:chExt cx="2591963" cy="4464121"/>
            </a:xfrm>
          </p:grpSpPr>
          <p:sp>
            <p:nvSpPr>
              <p:cNvPr id="119" name="任意多边形 118"/>
              <p:cNvSpPr/>
              <p:nvPr/>
            </p:nvSpPr>
            <p:spPr>
              <a:xfrm rot="2700000">
                <a:off x="2013033" y="2010436"/>
                <a:ext cx="4464121" cy="2072189"/>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20" name="椭圆 119"/>
              <p:cNvSpPr/>
              <p:nvPr/>
            </p:nvSpPr>
            <p:spPr>
              <a:xfrm>
                <a:off x="2689225" y="1488621"/>
                <a:ext cx="1791608"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10" name="Group 4"/>
            <p:cNvGrpSpPr>
              <a:grpSpLocks noChangeAspect="1"/>
            </p:cNvGrpSpPr>
            <p:nvPr/>
          </p:nvGrpSpPr>
          <p:grpSpPr bwMode="auto">
            <a:xfrm>
              <a:off x="7766329" y="5067738"/>
              <a:ext cx="382400" cy="561513"/>
              <a:chOff x="3540" y="531"/>
              <a:chExt cx="348" cy="511"/>
            </a:xfrm>
            <a:solidFill>
              <a:schemeClr val="tx1">
                <a:lumMod val="50000"/>
                <a:lumOff val="50000"/>
              </a:schemeClr>
            </a:solidFill>
          </p:grpSpPr>
          <p:sp>
            <p:nvSpPr>
              <p:cNvPr id="111" name="Freeform 5"/>
              <p:cNvSpPr/>
              <p:nvPr/>
            </p:nvSpPr>
            <p:spPr bwMode="auto">
              <a:xfrm>
                <a:off x="3540" y="801"/>
                <a:ext cx="348" cy="241"/>
              </a:xfrm>
              <a:custGeom>
                <a:avLst/>
                <a:gdLst>
                  <a:gd name="T0" fmla="*/ 78 w 97"/>
                  <a:gd name="T1" fmla="*/ 0 h 68"/>
                  <a:gd name="T2" fmla="*/ 70 w 97"/>
                  <a:gd name="T3" fmla="*/ 20 h 68"/>
                  <a:gd name="T4" fmla="*/ 49 w 97"/>
                  <a:gd name="T5" fmla="*/ 66 h 68"/>
                  <a:gd name="T6" fmla="*/ 29 w 97"/>
                  <a:gd name="T7" fmla="*/ 20 h 68"/>
                  <a:gd name="T8" fmla="*/ 20 w 97"/>
                  <a:gd name="T9" fmla="*/ 0 h 68"/>
                  <a:gd name="T10" fmla="*/ 0 w 97"/>
                  <a:gd name="T11" fmla="*/ 39 h 68"/>
                  <a:gd name="T12" fmla="*/ 0 w 97"/>
                  <a:gd name="T13" fmla="*/ 50 h 68"/>
                  <a:gd name="T14" fmla="*/ 49 w 97"/>
                  <a:gd name="T15" fmla="*/ 68 h 68"/>
                  <a:gd name="T16" fmla="*/ 97 w 97"/>
                  <a:gd name="T17" fmla="*/ 50 h 68"/>
                  <a:gd name="T18" fmla="*/ 97 w 97"/>
                  <a:gd name="T19" fmla="*/ 39 h 68"/>
                  <a:gd name="T20" fmla="*/ 78 w 97"/>
                  <a:gd name="T21"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 h="68">
                    <a:moveTo>
                      <a:pt x="78" y="0"/>
                    </a:moveTo>
                    <a:cubicBezTo>
                      <a:pt x="70" y="20"/>
                      <a:pt x="70" y="20"/>
                      <a:pt x="70" y="20"/>
                    </a:cubicBezTo>
                    <a:cubicBezTo>
                      <a:pt x="49" y="66"/>
                      <a:pt x="49" y="66"/>
                      <a:pt x="49" y="66"/>
                    </a:cubicBezTo>
                    <a:cubicBezTo>
                      <a:pt x="29" y="20"/>
                      <a:pt x="29" y="20"/>
                      <a:pt x="29" y="20"/>
                    </a:cubicBezTo>
                    <a:cubicBezTo>
                      <a:pt x="20" y="0"/>
                      <a:pt x="20" y="0"/>
                      <a:pt x="20" y="0"/>
                    </a:cubicBezTo>
                    <a:cubicBezTo>
                      <a:pt x="8" y="8"/>
                      <a:pt x="0" y="23"/>
                      <a:pt x="0" y="39"/>
                    </a:cubicBezTo>
                    <a:cubicBezTo>
                      <a:pt x="0" y="50"/>
                      <a:pt x="0" y="50"/>
                      <a:pt x="0" y="50"/>
                    </a:cubicBezTo>
                    <a:cubicBezTo>
                      <a:pt x="13" y="61"/>
                      <a:pt x="30" y="68"/>
                      <a:pt x="49" y="68"/>
                    </a:cubicBezTo>
                    <a:cubicBezTo>
                      <a:pt x="67" y="68"/>
                      <a:pt x="84" y="61"/>
                      <a:pt x="97" y="50"/>
                    </a:cubicBezTo>
                    <a:cubicBezTo>
                      <a:pt x="97" y="39"/>
                      <a:pt x="97" y="39"/>
                      <a:pt x="97" y="39"/>
                    </a:cubicBezTo>
                    <a:cubicBezTo>
                      <a:pt x="97" y="23"/>
                      <a:pt x="90" y="9"/>
                      <a:pt x="7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112" name="Freeform 6"/>
              <p:cNvSpPr/>
              <p:nvPr/>
            </p:nvSpPr>
            <p:spPr bwMode="auto">
              <a:xfrm>
                <a:off x="3687" y="833"/>
                <a:ext cx="58" cy="156"/>
              </a:xfrm>
              <a:custGeom>
                <a:avLst/>
                <a:gdLst>
                  <a:gd name="T0" fmla="*/ 0 w 16"/>
                  <a:gd name="T1" fmla="*/ 0 h 44"/>
                  <a:gd name="T2" fmla="*/ 3 w 16"/>
                  <a:gd name="T3" fmla="*/ 7 h 44"/>
                  <a:gd name="T4" fmla="*/ 0 w 16"/>
                  <a:gd name="T5" fmla="*/ 36 h 44"/>
                  <a:gd name="T6" fmla="*/ 8 w 16"/>
                  <a:gd name="T7" fmla="*/ 44 h 44"/>
                  <a:gd name="T8" fmla="*/ 15 w 16"/>
                  <a:gd name="T9" fmla="*/ 36 h 44"/>
                  <a:gd name="T10" fmla="*/ 12 w 16"/>
                  <a:gd name="T11" fmla="*/ 7 h 44"/>
                  <a:gd name="T12" fmla="*/ 16 w 16"/>
                  <a:gd name="T13" fmla="*/ 0 h 44"/>
                  <a:gd name="T14" fmla="*/ 8 w 16"/>
                  <a:gd name="T15" fmla="*/ 1 h 44"/>
                  <a:gd name="T16" fmla="*/ 0 w 16"/>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4">
                    <a:moveTo>
                      <a:pt x="0" y="0"/>
                    </a:moveTo>
                    <a:cubicBezTo>
                      <a:pt x="0" y="3"/>
                      <a:pt x="1" y="5"/>
                      <a:pt x="3" y="7"/>
                    </a:cubicBezTo>
                    <a:cubicBezTo>
                      <a:pt x="0" y="36"/>
                      <a:pt x="0" y="36"/>
                      <a:pt x="0" y="36"/>
                    </a:cubicBezTo>
                    <a:cubicBezTo>
                      <a:pt x="8" y="44"/>
                      <a:pt x="8" y="44"/>
                      <a:pt x="8" y="44"/>
                    </a:cubicBezTo>
                    <a:cubicBezTo>
                      <a:pt x="15" y="36"/>
                      <a:pt x="15" y="36"/>
                      <a:pt x="15" y="36"/>
                    </a:cubicBezTo>
                    <a:cubicBezTo>
                      <a:pt x="12" y="7"/>
                      <a:pt x="12" y="7"/>
                      <a:pt x="12" y="7"/>
                    </a:cubicBezTo>
                    <a:cubicBezTo>
                      <a:pt x="14" y="5"/>
                      <a:pt x="15" y="3"/>
                      <a:pt x="16" y="0"/>
                    </a:cubicBezTo>
                    <a:cubicBezTo>
                      <a:pt x="13" y="1"/>
                      <a:pt x="10" y="1"/>
                      <a:pt x="8" y="1"/>
                    </a:cubicBezTo>
                    <a:cubicBezTo>
                      <a:pt x="5" y="1"/>
                      <a:pt x="2"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113" name="Freeform 7"/>
              <p:cNvSpPr/>
              <p:nvPr/>
            </p:nvSpPr>
            <p:spPr bwMode="auto">
              <a:xfrm>
                <a:off x="3609" y="652"/>
                <a:ext cx="215" cy="181"/>
              </a:xfrm>
              <a:custGeom>
                <a:avLst/>
                <a:gdLst>
                  <a:gd name="T0" fmla="*/ 30 w 60"/>
                  <a:gd name="T1" fmla="*/ 5 h 51"/>
                  <a:gd name="T2" fmla="*/ 13 w 60"/>
                  <a:gd name="T3" fmla="*/ 0 h 51"/>
                  <a:gd name="T4" fmla="*/ 1 w 60"/>
                  <a:gd name="T5" fmla="*/ 0 h 51"/>
                  <a:gd name="T6" fmla="*/ 0 w 60"/>
                  <a:gd name="T7" fmla="*/ 0 h 51"/>
                  <a:gd name="T8" fmla="*/ 0 w 60"/>
                  <a:gd name="T9" fmla="*/ 6 h 51"/>
                  <a:gd name="T10" fmla="*/ 0 w 60"/>
                  <a:gd name="T11" fmla="*/ 24 h 51"/>
                  <a:gd name="T12" fmla="*/ 22 w 60"/>
                  <a:gd name="T13" fmla="*/ 50 h 51"/>
                  <a:gd name="T14" fmla="*/ 30 w 60"/>
                  <a:gd name="T15" fmla="*/ 51 h 51"/>
                  <a:gd name="T16" fmla="*/ 38 w 60"/>
                  <a:gd name="T17" fmla="*/ 50 h 51"/>
                  <a:gd name="T18" fmla="*/ 60 w 60"/>
                  <a:gd name="T19" fmla="*/ 24 h 51"/>
                  <a:gd name="T20" fmla="*/ 60 w 60"/>
                  <a:gd name="T21" fmla="*/ 6 h 51"/>
                  <a:gd name="T22" fmla="*/ 59 w 60"/>
                  <a:gd name="T23" fmla="*/ 0 h 51"/>
                  <a:gd name="T24" fmla="*/ 47 w 60"/>
                  <a:gd name="T25" fmla="*/ 0 h 51"/>
                  <a:gd name="T26" fmla="*/ 30 w 60"/>
                  <a:gd name="T27" fmla="*/ 5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51">
                    <a:moveTo>
                      <a:pt x="30" y="5"/>
                    </a:moveTo>
                    <a:cubicBezTo>
                      <a:pt x="22" y="5"/>
                      <a:pt x="15" y="3"/>
                      <a:pt x="13" y="0"/>
                    </a:cubicBezTo>
                    <a:cubicBezTo>
                      <a:pt x="1" y="0"/>
                      <a:pt x="1" y="0"/>
                      <a:pt x="1" y="0"/>
                    </a:cubicBezTo>
                    <a:cubicBezTo>
                      <a:pt x="0" y="0"/>
                      <a:pt x="0" y="0"/>
                      <a:pt x="0" y="0"/>
                    </a:cubicBezTo>
                    <a:cubicBezTo>
                      <a:pt x="0" y="2"/>
                      <a:pt x="0" y="4"/>
                      <a:pt x="0" y="6"/>
                    </a:cubicBezTo>
                    <a:cubicBezTo>
                      <a:pt x="0" y="24"/>
                      <a:pt x="0" y="24"/>
                      <a:pt x="0" y="24"/>
                    </a:cubicBezTo>
                    <a:cubicBezTo>
                      <a:pt x="0" y="36"/>
                      <a:pt x="9" y="47"/>
                      <a:pt x="22" y="50"/>
                    </a:cubicBezTo>
                    <a:cubicBezTo>
                      <a:pt x="24" y="51"/>
                      <a:pt x="27" y="51"/>
                      <a:pt x="30" y="51"/>
                    </a:cubicBezTo>
                    <a:cubicBezTo>
                      <a:pt x="32" y="51"/>
                      <a:pt x="35" y="51"/>
                      <a:pt x="38" y="50"/>
                    </a:cubicBezTo>
                    <a:cubicBezTo>
                      <a:pt x="50" y="47"/>
                      <a:pt x="60" y="36"/>
                      <a:pt x="60" y="24"/>
                    </a:cubicBezTo>
                    <a:cubicBezTo>
                      <a:pt x="60" y="6"/>
                      <a:pt x="60" y="6"/>
                      <a:pt x="60" y="6"/>
                    </a:cubicBezTo>
                    <a:cubicBezTo>
                      <a:pt x="60" y="4"/>
                      <a:pt x="59" y="2"/>
                      <a:pt x="59" y="0"/>
                    </a:cubicBezTo>
                    <a:cubicBezTo>
                      <a:pt x="47" y="0"/>
                      <a:pt x="47" y="0"/>
                      <a:pt x="47" y="0"/>
                    </a:cubicBezTo>
                    <a:cubicBezTo>
                      <a:pt x="46" y="3"/>
                      <a:pt x="38" y="5"/>
                      <a:pt x="3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114" name="Freeform 8"/>
              <p:cNvSpPr>
                <a:spLocks noEditPoints="1"/>
              </p:cNvSpPr>
              <p:nvPr/>
            </p:nvSpPr>
            <p:spPr bwMode="auto">
              <a:xfrm>
                <a:off x="3598" y="531"/>
                <a:ext cx="240" cy="128"/>
              </a:xfrm>
              <a:custGeom>
                <a:avLst/>
                <a:gdLst>
                  <a:gd name="T0" fmla="*/ 33 w 67"/>
                  <a:gd name="T1" fmla="*/ 0 h 36"/>
                  <a:gd name="T2" fmla="*/ 0 w 67"/>
                  <a:gd name="T3" fmla="*/ 31 h 36"/>
                  <a:gd name="T4" fmla="*/ 4 w 67"/>
                  <a:gd name="T5" fmla="*/ 31 h 36"/>
                  <a:gd name="T6" fmla="*/ 4 w 67"/>
                  <a:gd name="T7" fmla="*/ 31 h 36"/>
                  <a:gd name="T8" fmla="*/ 16 w 67"/>
                  <a:gd name="T9" fmla="*/ 31 h 36"/>
                  <a:gd name="T10" fmla="*/ 33 w 67"/>
                  <a:gd name="T11" fmla="*/ 36 h 36"/>
                  <a:gd name="T12" fmla="*/ 51 w 67"/>
                  <a:gd name="T13" fmla="*/ 31 h 36"/>
                  <a:gd name="T14" fmla="*/ 62 w 67"/>
                  <a:gd name="T15" fmla="*/ 31 h 36"/>
                  <a:gd name="T16" fmla="*/ 64 w 67"/>
                  <a:gd name="T17" fmla="*/ 31 h 36"/>
                  <a:gd name="T18" fmla="*/ 67 w 67"/>
                  <a:gd name="T19" fmla="*/ 31 h 36"/>
                  <a:gd name="T20" fmla="*/ 33 w 67"/>
                  <a:gd name="T21" fmla="*/ 0 h 36"/>
                  <a:gd name="T22" fmla="*/ 33 w 67"/>
                  <a:gd name="T23" fmla="*/ 26 h 36"/>
                  <a:gd name="T24" fmla="*/ 27 w 67"/>
                  <a:gd name="T25" fmla="*/ 20 h 36"/>
                  <a:gd name="T26" fmla="*/ 33 w 67"/>
                  <a:gd name="T27" fmla="*/ 14 h 36"/>
                  <a:gd name="T28" fmla="*/ 40 w 67"/>
                  <a:gd name="T29" fmla="*/ 20 h 36"/>
                  <a:gd name="T30" fmla="*/ 33 w 67"/>
                  <a:gd name="T31"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7" h="36">
                    <a:moveTo>
                      <a:pt x="33" y="0"/>
                    </a:moveTo>
                    <a:cubicBezTo>
                      <a:pt x="15" y="0"/>
                      <a:pt x="1" y="14"/>
                      <a:pt x="0" y="31"/>
                    </a:cubicBezTo>
                    <a:cubicBezTo>
                      <a:pt x="4" y="31"/>
                      <a:pt x="4" y="31"/>
                      <a:pt x="4" y="31"/>
                    </a:cubicBezTo>
                    <a:cubicBezTo>
                      <a:pt x="4" y="31"/>
                      <a:pt x="4" y="31"/>
                      <a:pt x="4" y="31"/>
                    </a:cubicBezTo>
                    <a:cubicBezTo>
                      <a:pt x="16" y="31"/>
                      <a:pt x="16" y="31"/>
                      <a:pt x="16" y="31"/>
                    </a:cubicBezTo>
                    <a:cubicBezTo>
                      <a:pt x="18" y="34"/>
                      <a:pt x="25" y="36"/>
                      <a:pt x="33" y="36"/>
                    </a:cubicBezTo>
                    <a:cubicBezTo>
                      <a:pt x="42" y="36"/>
                      <a:pt x="49" y="34"/>
                      <a:pt x="51" y="31"/>
                    </a:cubicBezTo>
                    <a:cubicBezTo>
                      <a:pt x="62" y="31"/>
                      <a:pt x="62" y="31"/>
                      <a:pt x="62" y="31"/>
                    </a:cubicBezTo>
                    <a:cubicBezTo>
                      <a:pt x="64" y="31"/>
                      <a:pt x="64" y="31"/>
                      <a:pt x="64" y="31"/>
                    </a:cubicBezTo>
                    <a:cubicBezTo>
                      <a:pt x="67" y="31"/>
                      <a:pt x="67" y="31"/>
                      <a:pt x="67" y="31"/>
                    </a:cubicBezTo>
                    <a:cubicBezTo>
                      <a:pt x="66" y="14"/>
                      <a:pt x="51" y="0"/>
                      <a:pt x="33" y="0"/>
                    </a:cubicBezTo>
                    <a:close/>
                    <a:moveTo>
                      <a:pt x="33" y="26"/>
                    </a:moveTo>
                    <a:cubicBezTo>
                      <a:pt x="30" y="26"/>
                      <a:pt x="27" y="24"/>
                      <a:pt x="27" y="20"/>
                    </a:cubicBezTo>
                    <a:cubicBezTo>
                      <a:pt x="27" y="17"/>
                      <a:pt x="30" y="14"/>
                      <a:pt x="33" y="14"/>
                    </a:cubicBezTo>
                    <a:cubicBezTo>
                      <a:pt x="37" y="14"/>
                      <a:pt x="40" y="17"/>
                      <a:pt x="40" y="20"/>
                    </a:cubicBezTo>
                    <a:cubicBezTo>
                      <a:pt x="40" y="24"/>
                      <a:pt x="37" y="26"/>
                      <a:pt x="3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grpSp>
        <p:nvGrpSpPr>
          <p:cNvPr id="121" name="组合 120"/>
          <p:cNvGrpSpPr/>
          <p:nvPr/>
        </p:nvGrpSpPr>
        <p:grpSpPr>
          <a:xfrm>
            <a:off x="4023089" y="1517324"/>
            <a:ext cx="3452484" cy="645534"/>
            <a:chOff x="4018788" y="857091"/>
            <a:chExt cx="3452484" cy="645534"/>
          </a:xfrm>
        </p:grpSpPr>
        <p:sp>
          <p:nvSpPr>
            <p:cNvPr id="123" name="文本框 113"/>
            <p:cNvSpPr txBox="1"/>
            <p:nvPr/>
          </p:nvSpPr>
          <p:spPr>
            <a:xfrm>
              <a:off x="4037973" y="1227035"/>
              <a:ext cx="3433299" cy="275590"/>
            </a:xfrm>
            <a:prstGeom prst="rect">
              <a:avLst/>
            </a:prstGeom>
            <a:noFill/>
          </p:spPr>
          <p:txBody>
            <a:bodyPr wrap="square" rtlCol="0">
              <a:spAutoFit/>
            </a:bodyPr>
            <a:lstStyle/>
            <a:p>
              <a:pPr>
                <a:lnSpc>
                  <a:spcPct val="120000"/>
                </a:lnSpc>
                <a:spcBef>
                  <a:spcPct val="0"/>
                </a:spcBef>
              </a:pPr>
              <a:r>
                <a:rPr lang="zh-CN" altLang="en-US" sz="1000" b="0" dirty="0">
                  <a:solidFill>
                    <a:schemeClr val="tx1">
                      <a:lumMod val="65000"/>
                      <a:lumOff val="35000"/>
                    </a:schemeClr>
                  </a:solidFill>
                  <a:cs typeface="+mn-ea"/>
                  <a:sym typeface="+mn-lt"/>
                </a:rPr>
                <a:t>分析项目需求，确定所需完成的工作及所需准备。</a:t>
              </a:r>
              <a:endParaRPr lang="zh-CN" altLang="en-US" sz="1000" b="0" dirty="0">
                <a:solidFill>
                  <a:schemeClr val="tx1">
                    <a:lumMod val="65000"/>
                    <a:lumOff val="35000"/>
                  </a:schemeClr>
                </a:solidFill>
                <a:cs typeface="+mn-ea"/>
                <a:sym typeface="+mn-lt"/>
              </a:endParaRPr>
            </a:p>
          </p:txBody>
        </p:sp>
        <p:sp>
          <p:nvSpPr>
            <p:cNvPr id="124" name="文本框 114"/>
            <p:cNvSpPr txBox="1"/>
            <p:nvPr/>
          </p:nvSpPr>
          <p:spPr>
            <a:xfrm>
              <a:off x="4018788" y="857091"/>
              <a:ext cx="1105643" cy="460375"/>
            </a:xfrm>
            <a:prstGeom prst="rect">
              <a:avLst/>
            </a:prstGeom>
            <a:noFill/>
          </p:spPr>
          <p:txBody>
            <a:bodyPr wrap="square" rtlCol="0">
              <a:spAutoFit/>
            </a:bodyPr>
            <a:lstStyle/>
            <a:p>
              <a:r>
                <a:rPr lang="zh-CN" altLang="en-US" sz="2400" dirty="0">
                  <a:solidFill>
                    <a:srgbClr val="FFB850"/>
                  </a:solidFill>
                  <a:cs typeface="+mn-ea"/>
                  <a:sym typeface="+mn-lt"/>
                </a:rPr>
                <a:t>一阶段</a:t>
              </a:r>
              <a:endParaRPr lang="zh-CN" altLang="en-US" sz="2400" dirty="0">
                <a:solidFill>
                  <a:srgbClr val="FFB850"/>
                </a:solidFill>
                <a:cs typeface="+mn-ea"/>
                <a:sym typeface="+mn-lt"/>
              </a:endParaRPr>
            </a:p>
          </p:txBody>
        </p:sp>
      </p:grpSp>
      <p:grpSp>
        <p:nvGrpSpPr>
          <p:cNvPr id="125" name="组合 124"/>
          <p:cNvGrpSpPr/>
          <p:nvPr/>
        </p:nvGrpSpPr>
        <p:grpSpPr>
          <a:xfrm>
            <a:off x="4042274" y="2658161"/>
            <a:ext cx="3545047" cy="656825"/>
            <a:chOff x="4384651" y="1709082"/>
            <a:chExt cx="3545047" cy="656825"/>
          </a:xfrm>
        </p:grpSpPr>
        <p:sp>
          <p:nvSpPr>
            <p:cNvPr id="127" name="文本框 117"/>
            <p:cNvSpPr txBox="1"/>
            <p:nvPr/>
          </p:nvSpPr>
          <p:spPr>
            <a:xfrm>
              <a:off x="4384651" y="2090317"/>
              <a:ext cx="3505586" cy="275590"/>
            </a:xfrm>
            <a:prstGeom prst="rect">
              <a:avLst/>
            </a:prstGeom>
            <a:noFill/>
          </p:spPr>
          <p:txBody>
            <a:bodyPr wrap="square" rtlCol="0">
              <a:spAutoFit/>
            </a:bodyPr>
            <a:lstStyle/>
            <a:p>
              <a:pPr algn="r">
                <a:lnSpc>
                  <a:spcPct val="120000"/>
                </a:lnSpc>
                <a:spcBef>
                  <a:spcPct val="0"/>
                </a:spcBef>
              </a:pPr>
              <a:r>
                <a:rPr lang="zh-CN" altLang="en-US" sz="1000" b="0" dirty="0">
                  <a:solidFill>
                    <a:schemeClr val="tx1">
                      <a:lumMod val="65000"/>
                      <a:lumOff val="35000"/>
                    </a:schemeClr>
                  </a:solidFill>
                  <a:cs typeface="+mn-ea"/>
                  <a:sym typeface="+mn-lt"/>
                </a:rPr>
                <a:t>系统的学习</a:t>
              </a:r>
              <a:r>
                <a:rPr lang="en-US" altLang="zh-CN" sz="1000" b="0" dirty="0">
                  <a:solidFill>
                    <a:schemeClr val="tx1">
                      <a:lumMod val="65000"/>
                      <a:lumOff val="35000"/>
                    </a:schemeClr>
                  </a:solidFill>
                  <a:cs typeface="+mn-ea"/>
                  <a:sym typeface="+mn-lt"/>
                </a:rPr>
                <a:t>JAVA </a:t>
              </a:r>
              <a:r>
                <a:rPr lang="zh-CN" altLang="en-US" sz="1000" b="0" dirty="0">
                  <a:solidFill>
                    <a:schemeClr val="tx1">
                      <a:lumMod val="65000"/>
                      <a:lumOff val="35000"/>
                    </a:schemeClr>
                  </a:solidFill>
                  <a:cs typeface="+mn-ea"/>
                  <a:sym typeface="+mn-lt"/>
                </a:rPr>
                <a:t>大数据相关及项目所需知识。</a:t>
              </a:r>
              <a:endParaRPr lang="zh-CN" altLang="en-US" sz="1000" b="0" dirty="0">
                <a:solidFill>
                  <a:schemeClr val="tx1">
                    <a:lumMod val="65000"/>
                    <a:lumOff val="35000"/>
                  </a:schemeClr>
                </a:solidFill>
                <a:cs typeface="+mn-ea"/>
                <a:sym typeface="+mn-lt"/>
              </a:endParaRPr>
            </a:p>
          </p:txBody>
        </p:sp>
        <p:sp>
          <p:nvSpPr>
            <p:cNvPr id="128" name="文本框 118"/>
            <p:cNvSpPr txBox="1"/>
            <p:nvPr/>
          </p:nvSpPr>
          <p:spPr>
            <a:xfrm>
              <a:off x="5817492" y="1709082"/>
              <a:ext cx="2112206" cy="460375"/>
            </a:xfrm>
            <a:prstGeom prst="rect">
              <a:avLst/>
            </a:prstGeom>
            <a:noFill/>
          </p:spPr>
          <p:txBody>
            <a:bodyPr wrap="square" rtlCol="0">
              <a:spAutoFit/>
            </a:bodyPr>
            <a:lstStyle/>
            <a:p>
              <a:pPr algn="r"/>
              <a:r>
                <a:rPr lang="zh-CN" altLang="en-US" sz="2400" dirty="0">
                  <a:solidFill>
                    <a:srgbClr val="E87071"/>
                  </a:solidFill>
                  <a:cs typeface="+mn-ea"/>
                  <a:sym typeface="+mn-lt"/>
                </a:rPr>
                <a:t>二阶段</a:t>
              </a:r>
              <a:endParaRPr lang="zh-CN" altLang="en-US" sz="2400" dirty="0">
                <a:solidFill>
                  <a:srgbClr val="E87071"/>
                </a:solidFill>
                <a:cs typeface="+mn-ea"/>
                <a:sym typeface="+mn-lt"/>
              </a:endParaRPr>
            </a:p>
          </p:txBody>
        </p:sp>
      </p:grpSp>
      <p:grpSp>
        <p:nvGrpSpPr>
          <p:cNvPr id="129" name="组合 128"/>
          <p:cNvGrpSpPr/>
          <p:nvPr/>
        </p:nvGrpSpPr>
        <p:grpSpPr>
          <a:xfrm>
            <a:off x="4114561" y="3727538"/>
            <a:ext cx="3562871" cy="849171"/>
            <a:chOff x="4018788" y="845860"/>
            <a:chExt cx="3562871" cy="849171"/>
          </a:xfrm>
        </p:grpSpPr>
        <p:sp>
          <p:nvSpPr>
            <p:cNvPr id="131" name="文本框 121"/>
            <p:cNvSpPr txBox="1"/>
            <p:nvPr/>
          </p:nvSpPr>
          <p:spPr>
            <a:xfrm>
              <a:off x="4018788" y="1234656"/>
              <a:ext cx="3562871" cy="460375"/>
            </a:xfrm>
            <a:prstGeom prst="rect">
              <a:avLst/>
            </a:prstGeom>
            <a:noFill/>
          </p:spPr>
          <p:txBody>
            <a:bodyPr wrap="square" rtlCol="0">
              <a:spAutoFit/>
            </a:bodyPr>
            <a:lstStyle/>
            <a:p>
              <a:pPr algn="r">
                <a:lnSpc>
                  <a:spcPct val="120000"/>
                </a:lnSpc>
                <a:spcBef>
                  <a:spcPct val="0"/>
                </a:spcBef>
              </a:pPr>
              <a:r>
                <a:rPr lang="zh-CN" altLang="en-US" sz="1000" dirty="0">
                  <a:solidFill>
                    <a:schemeClr val="tx1">
                      <a:lumMod val="65000"/>
                      <a:lumOff val="35000"/>
                    </a:schemeClr>
                  </a:solidFill>
                  <a:cs typeface="+mn-ea"/>
                  <a:sym typeface="+mn-lt"/>
                </a:rPr>
                <a:t>分工和协调，发挥各自的长处，互相帮助与配合完成各自的工作。</a:t>
              </a:r>
              <a:endParaRPr lang="zh-CN" altLang="en-US" sz="1000" b="0" dirty="0">
                <a:solidFill>
                  <a:schemeClr val="tx1">
                    <a:lumMod val="65000"/>
                    <a:lumOff val="35000"/>
                  </a:schemeClr>
                </a:solidFill>
                <a:cs typeface="+mn-ea"/>
                <a:sym typeface="+mn-lt"/>
              </a:endParaRPr>
            </a:p>
          </p:txBody>
        </p:sp>
        <p:sp>
          <p:nvSpPr>
            <p:cNvPr id="132" name="文本框 122"/>
            <p:cNvSpPr txBox="1"/>
            <p:nvPr/>
          </p:nvSpPr>
          <p:spPr>
            <a:xfrm>
              <a:off x="4018788" y="845860"/>
              <a:ext cx="1898307" cy="460375"/>
            </a:xfrm>
            <a:prstGeom prst="rect">
              <a:avLst/>
            </a:prstGeom>
            <a:noFill/>
          </p:spPr>
          <p:txBody>
            <a:bodyPr wrap="square" rtlCol="0">
              <a:spAutoFit/>
            </a:bodyPr>
            <a:lstStyle/>
            <a:p>
              <a:r>
                <a:rPr lang="zh-CN" altLang="en-US" sz="2400" dirty="0">
                  <a:solidFill>
                    <a:srgbClr val="01ACBE"/>
                  </a:solidFill>
                  <a:cs typeface="+mn-ea"/>
                  <a:sym typeface="+mn-lt"/>
                </a:rPr>
                <a:t>三阶段</a:t>
              </a:r>
              <a:endParaRPr lang="zh-CN" altLang="en-US" sz="2400" dirty="0">
                <a:solidFill>
                  <a:srgbClr val="01ACBE"/>
                </a:solidFill>
                <a:cs typeface="+mn-ea"/>
                <a:sym typeface="+mn-lt"/>
              </a:endParaRPr>
            </a:p>
          </p:txBody>
        </p:sp>
      </p:grpSp>
      <p:grpSp>
        <p:nvGrpSpPr>
          <p:cNvPr id="133" name="组合 132"/>
          <p:cNvGrpSpPr/>
          <p:nvPr/>
        </p:nvGrpSpPr>
        <p:grpSpPr>
          <a:xfrm>
            <a:off x="4042274" y="4885765"/>
            <a:ext cx="3545046" cy="661469"/>
            <a:chOff x="4384651" y="1704438"/>
            <a:chExt cx="3545046" cy="661469"/>
          </a:xfrm>
        </p:grpSpPr>
        <p:sp>
          <p:nvSpPr>
            <p:cNvPr id="135" name="文本框 125"/>
            <p:cNvSpPr txBox="1"/>
            <p:nvPr/>
          </p:nvSpPr>
          <p:spPr>
            <a:xfrm>
              <a:off x="4384651" y="2090317"/>
              <a:ext cx="3505586" cy="275590"/>
            </a:xfrm>
            <a:prstGeom prst="rect">
              <a:avLst/>
            </a:prstGeom>
            <a:noFill/>
          </p:spPr>
          <p:txBody>
            <a:bodyPr wrap="square" rtlCol="0">
              <a:spAutoFit/>
            </a:bodyPr>
            <a:lstStyle/>
            <a:p>
              <a:pPr algn="r">
                <a:lnSpc>
                  <a:spcPct val="120000"/>
                </a:lnSpc>
                <a:spcBef>
                  <a:spcPct val="0"/>
                </a:spcBef>
              </a:pPr>
              <a:r>
                <a:rPr lang="zh-CN" altLang="en-US" sz="1000" b="0" dirty="0">
                  <a:solidFill>
                    <a:schemeClr val="tx1">
                      <a:lumMod val="65000"/>
                      <a:lumOff val="35000"/>
                    </a:schemeClr>
                  </a:solidFill>
                  <a:cs typeface="+mn-ea"/>
                  <a:sym typeface="+mn-lt"/>
                </a:rPr>
                <a:t>全面检测，最终调试，检查</a:t>
              </a:r>
              <a:r>
                <a:rPr lang="en-US" altLang="zh-CN" sz="1000" b="0" dirty="0">
                  <a:solidFill>
                    <a:schemeClr val="tx1">
                      <a:lumMod val="65000"/>
                      <a:lumOff val="35000"/>
                    </a:schemeClr>
                  </a:solidFill>
                  <a:cs typeface="+mn-ea"/>
                  <a:sym typeface="+mn-lt"/>
                </a:rPr>
                <a:t>bug</a:t>
              </a:r>
              <a:r>
                <a:rPr lang="zh-CN" altLang="en-US" sz="1000" b="0" dirty="0">
                  <a:solidFill>
                    <a:schemeClr val="tx1">
                      <a:lumMod val="65000"/>
                      <a:lumOff val="35000"/>
                    </a:schemeClr>
                  </a:solidFill>
                  <a:cs typeface="+mn-ea"/>
                  <a:sym typeface="+mn-lt"/>
                </a:rPr>
                <a:t>及改进影响客户体验之处。</a:t>
              </a:r>
              <a:endParaRPr lang="zh-CN" altLang="en-US" sz="1000" b="0" dirty="0">
                <a:solidFill>
                  <a:schemeClr val="tx1">
                    <a:lumMod val="65000"/>
                    <a:lumOff val="35000"/>
                  </a:schemeClr>
                </a:solidFill>
                <a:cs typeface="+mn-ea"/>
                <a:sym typeface="+mn-lt"/>
              </a:endParaRPr>
            </a:p>
          </p:txBody>
        </p:sp>
        <p:sp>
          <p:nvSpPr>
            <p:cNvPr id="136" name="文本框 126"/>
            <p:cNvSpPr txBox="1"/>
            <p:nvPr/>
          </p:nvSpPr>
          <p:spPr>
            <a:xfrm>
              <a:off x="5663329" y="1704438"/>
              <a:ext cx="2266368" cy="460375"/>
            </a:xfrm>
            <a:prstGeom prst="rect">
              <a:avLst/>
            </a:prstGeom>
            <a:noFill/>
          </p:spPr>
          <p:txBody>
            <a:bodyPr wrap="square" rtlCol="0">
              <a:spAutoFit/>
            </a:bodyPr>
            <a:lstStyle/>
            <a:p>
              <a:pPr algn="r"/>
              <a:r>
                <a:rPr lang="zh-CN" altLang="en-US" sz="2400" dirty="0">
                  <a:solidFill>
                    <a:srgbClr val="663A77"/>
                  </a:solidFill>
                  <a:cs typeface="+mn-ea"/>
                  <a:sym typeface="+mn-lt"/>
                </a:rPr>
                <a:t>四阶段</a:t>
              </a:r>
              <a:endParaRPr lang="zh-CN" altLang="en-US" sz="2400" dirty="0">
                <a:solidFill>
                  <a:srgbClr val="663A77"/>
                </a:solidFill>
                <a:cs typeface="+mn-ea"/>
                <a:sym typeface="+mn-lt"/>
              </a:endParaRPr>
            </a:p>
          </p:txBody>
        </p:sp>
      </p:grpSp>
      <p:sp>
        <p:nvSpPr>
          <p:cNvPr id="137" name="任意多边形 136"/>
          <p:cNvSpPr/>
          <p:nvPr/>
        </p:nvSpPr>
        <p:spPr>
          <a:xfrm>
            <a:off x="3018245" y="5777432"/>
            <a:ext cx="5521552" cy="1277774"/>
          </a:xfrm>
          <a:custGeom>
            <a:avLst/>
            <a:gdLst>
              <a:gd name="connsiteX0" fmla="*/ 0 w 5521552"/>
              <a:gd name="connsiteY0" fmla="*/ 1125265 h 1277774"/>
              <a:gd name="connsiteX1" fmla="*/ 7858 w 5521552"/>
              <a:gd name="connsiteY1" fmla="*/ 1126057 h 1277774"/>
              <a:gd name="connsiteX2" fmla="*/ 7858 w 5521552"/>
              <a:gd name="connsiteY2" fmla="*/ 1277774 h 1277774"/>
              <a:gd name="connsiteX3" fmla="*/ 0 w 5521552"/>
              <a:gd name="connsiteY3" fmla="*/ 1276982 h 1277774"/>
              <a:gd name="connsiteX4" fmla="*/ 32640 w 5521552"/>
              <a:gd name="connsiteY4" fmla="*/ 0 h 1277774"/>
              <a:gd name="connsiteX5" fmla="*/ 5501591 w 5521552"/>
              <a:gd name="connsiteY5" fmla="*/ 0 h 1277774"/>
              <a:gd name="connsiteX6" fmla="*/ 5521552 w 5521552"/>
              <a:gd name="connsiteY6" fmla="*/ 2012 h 1277774"/>
              <a:gd name="connsiteX7" fmla="*/ 5521552 w 5521552"/>
              <a:gd name="connsiteY7" fmla="*/ 149955 h 1277774"/>
              <a:gd name="connsiteX8" fmla="*/ 5472887 w 5521552"/>
              <a:gd name="connsiteY8" fmla="*/ 145049 h 1277774"/>
              <a:gd name="connsiteX9" fmla="*/ 61343 w 5521552"/>
              <a:gd name="connsiteY9" fmla="*/ 145049 h 1277774"/>
              <a:gd name="connsiteX10" fmla="*/ 0 w 5521552"/>
              <a:gd name="connsiteY10" fmla="*/ 151233 h 1277774"/>
              <a:gd name="connsiteX11" fmla="*/ 0 w 5521552"/>
              <a:gd name="connsiteY11" fmla="*/ 3291 h 127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21552" h="1277774">
                <a:moveTo>
                  <a:pt x="0" y="1125265"/>
                </a:moveTo>
                <a:lnTo>
                  <a:pt x="7858" y="1126057"/>
                </a:lnTo>
                <a:lnTo>
                  <a:pt x="7858" y="1277774"/>
                </a:lnTo>
                <a:lnTo>
                  <a:pt x="0" y="1276982"/>
                </a:lnTo>
                <a:close/>
                <a:moveTo>
                  <a:pt x="32640" y="0"/>
                </a:moveTo>
                <a:lnTo>
                  <a:pt x="5501591" y="0"/>
                </a:lnTo>
                <a:lnTo>
                  <a:pt x="5521552" y="2012"/>
                </a:lnTo>
                <a:lnTo>
                  <a:pt x="5521552" y="149955"/>
                </a:lnTo>
                <a:lnTo>
                  <a:pt x="5472887" y="145049"/>
                </a:lnTo>
                <a:lnTo>
                  <a:pt x="61343" y="145049"/>
                </a:lnTo>
                <a:lnTo>
                  <a:pt x="0" y="151233"/>
                </a:lnTo>
                <a:lnTo>
                  <a:pt x="0" y="3291"/>
                </a:lnTo>
                <a:close/>
              </a:path>
            </a:pathLst>
          </a:custGeom>
          <a:solidFill>
            <a:srgbClr val="00AF92"/>
          </a:solidFill>
          <a:ln>
            <a:noFill/>
          </a:ln>
          <a:effectLst>
            <a:innerShdw blurRad="50800" dist="381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138" name="组合 137"/>
          <p:cNvGrpSpPr/>
          <p:nvPr/>
        </p:nvGrpSpPr>
        <p:grpSpPr>
          <a:xfrm>
            <a:off x="7839887" y="4102673"/>
            <a:ext cx="1852203" cy="3190034"/>
            <a:chOff x="3841800" y="317741"/>
            <a:chExt cx="1852203" cy="3190034"/>
          </a:xfrm>
        </p:grpSpPr>
        <p:grpSp>
          <p:nvGrpSpPr>
            <p:cNvPr id="143" name="组合 142"/>
            <p:cNvGrpSpPr/>
            <p:nvPr/>
          </p:nvGrpSpPr>
          <p:grpSpPr>
            <a:xfrm>
              <a:off x="3841800" y="317741"/>
              <a:ext cx="1852203" cy="3190034"/>
              <a:chOff x="2689225" y="814470"/>
              <a:chExt cx="2591963" cy="4464121"/>
            </a:xfrm>
          </p:grpSpPr>
          <p:sp>
            <p:nvSpPr>
              <p:cNvPr id="147" name="任意多边形 146"/>
              <p:cNvSpPr/>
              <p:nvPr/>
            </p:nvSpPr>
            <p:spPr>
              <a:xfrm rot="2700000">
                <a:off x="2013033" y="2010436"/>
                <a:ext cx="4464121" cy="2072189"/>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48" name="椭圆 147"/>
              <p:cNvSpPr/>
              <p:nvPr/>
            </p:nvSpPr>
            <p:spPr>
              <a:xfrm>
                <a:off x="2689225" y="1488621"/>
                <a:ext cx="1791608"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40" name="组合 139"/>
            <p:cNvGrpSpPr/>
            <p:nvPr/>
          </p:nvGrpSpPr>
          <p:grpSpPr>
            <a:xfrm>
              <a:off x="4217675" y="1153730"/>
              <a:ext cx="526211" cy="593850"/>
              <a:chOff x="10815638" y="1174750"/>
              <a:chExt cx="728663" cy="822325"/>
            </a:xfrm>
            <a:solidFill>
              <a:schemeClr val="tx1">
                <a:lumMod val="50000"/>
                <a:lumOff val="50000"/>
              </a:schemeClr>
            </a:solidFill>
          </p:grpSpPr>
          <p:sp>
            <p:nvSpPr>
              <p:cNvPr id="141" name="Freeform 33"/>
              <p:cNvSpPr>
                <a:spLocks noEditPoints="1"/>
              </p:cNvSpPr>
              <p:nvPr/>
            </p:nvSpPr>
            <p:spPr bwMode="auto">
              <a:xfrm>
                <a:off x="10815638" y="1174750"/>
                <a:ext cx="728663" cy="822325"/>
              </a:xfrm>
              <a:custGeom>
                <a:avLst/>
                <a:gdLst>
                  <a:gd name="T0" fmla="*/ 103 w 194"/>
                  <a:gd name="T1" fmla="*/ 26 h 219"/>
                  <a:gd name="T2" fmla="*/ 103 w 194"/>
                  <a:gd name="T3" fmla="*/ 18 h 219"/>
                  <a:gd name="T4" fmla="*/ 120 w 194"/>
                  <a:gd name="T5" fmla="*/ 18 h 219"/>
                  <a:gd name="T6" fmla="*/ 120 w 194"/>
                  <a:gd name="T7" fmla="*/ 0 h 219"/>
                  <a:gd name="T8" fmla="*/ 74 w 194"/>
                  <a:gd name="T9" fmla="*/ 0 h 219"/>
                  <a:gd name="T10" fmla="*/ 74 w 194"/>
                  <a:gd name="T11" fmla="*/ 18 h 219"/>
                  <a:gd name="T12" fmla="*/ 91 w 194"/>
                  <a:gd name="T13" fmla="*/ 18 h 219"/>
                  <a:gd name="T14" fmla="*/ 91 w 194"/>
                  <a:gd name="T15" fmla="*/ 26 h 219"/>
                  <a:gd name="T16" fmla="*/ 0 w 194"/>
                  <a:gd name="T17" fmla="*/ 122 h 219"/>
                  <a:gd name="T18" fmla="*/ 97 w 194"/>
                  <a:gd name="T19" fmla="*/ 219 h 219"/>
                  <a:gd name="T20" fmla="*/ 194 w 194"/>
                  <a:gd name="T21" fmla="*/ 122 h 219"/>
                  <a:gd name="T22" fmla="*/ 103 w 194"/>
                  <a:gd name="T23" fmla="*/ 26 h 219"/>
                  <a:gd name="T24" fmla="*/ 158 w 194"/>
                  <a:gd name="T25" fmla="*/ 180 h 219"/>
                  <a:gd name="T26" fmla="*/ 145 w 194"/>
                  <a:gd name="T27" fmla="*/ 167 h 219"/>
                  <a:gd name="T28" fmla="*/ 142 w 194"/>
                  <a:gd name="T29" fmla="*/ 171 h 219"/>
                  <a:gd name="T30" fmla="*/ 154 w 194"/>
                  <a:gd name="T31" fmla="*/ 183 h 219"/>
                  <a:gd name="T32" fmla="*/ 100 w 194"/>
                  <a:gd name="T33" fmla="*/ 206 h 219"/>
                  <a:gd name="T34" fmla="*/ 100 w 194"/>
                  <a:gd name="T35" fmla="*/ 188 h 219"/>
                  <a:gd name="T36" fmla="*/ 95 w 194"/>
                  <a:gd name="T37" fmla="*/ 188 h 219"/>
                  <a:gd name="T38" fmla="*/ 95 w 194"/>
                  <a:gd name="T39" fmla="*/ 206 h 219"/>
                  <a:gd name="T40" fmla="*/ 40 w 194"/>
                  <a:gd name="T41" fmla="*/ 183 h 219"/>
                  <a:gd name="T42" fmla="*/ 52 w 194"/>
                  <a:gd name="T43" fmla="*/ 171 h 219"/>
                  <a:gd name="T44" fmla="*/ 49 w 194"/>
                  <a:gd name="T45" fmla="*/ 167 h 219"/>
                  <a:gd name="T46" fmla="*/ 36 w 194"/>
                  <a:gd name="T47" fmla="*/ 180 h 219"/>
                  <a:gd name="T48" fmla="*/ 14 w 194"/>
                  <a:gd name="T49" fmla="*/ 125 h 219"/>
                  <a:gd name="T50" fmla="*/ 31 w 194"/>
                  <a:gd name="T51" fmla="*/ 125 h 219"/>
                  <a:gd name="T52" fmla="*/ 31 w 194"/>
                  <a:gd name="T53" fmla="*/ 120 h 219"/>
                  <a:gd name="T54" fmla="*/ 14 w 194"/>
                  <a:gd name="T55" fmla="*/ 120 h 219"/>
                  <a:gd name="T56" fmla="*/ 36 w 194"/>
                  <a:gd name="T57" fmla="*/ 65 h 219"/>
                  <a:gd name="T58" fmla="*/ 49 w 194"/>
                  <a:gd name="T59" fmla="*/ 78 h 219"/>
                  <a:gd name="T60" fmla="*/ 52 w 194"/>
                  <a:gd name="T61" fmla="*/ 74 h 219"/>
                  <a:gd name="T62" fmla="*/ 40 w 194"/>
                  <a:gd name="T63" fmla="*/ 62 h 219"/>
                  <a:gd name="T64" fmla="*/ 95 w 194"/>
                  <a:gd name="T65" fmla="*/ 39 h 219"/>
                  <a:gd name="T66" fmla="*/ 95 w 194"/>
                  <a:gd name="T67" fmla="*/ 56 h 219"/>
                  <a:gd name="T68" fmla="*/ 100 w 194"/>
                  <a:gd name="T69" fmla="*/ 56 h 219"/>
                  <a:gd name="T70" fmla="*/ 100 w 194"/>
                  <a:gd name="T71" fmla="*/ 39 h 219"/>
                  <a:gd name="T72" fmla="*/ 154 w 194"/>
                  <a:gd name="T73" fmla="*/ 62 h 219"/>
                  <a:gd name="T74" fmla="*/ 142 w 194"/>
                  <a:gd name="T75" fmla="*/ 74 h 219"/>
                  <a:gd name="T76" fmla="*/ 145 w 194"/>
                  <a:gd name="T77" fmla="*/ 78 h 219"/>
                  <a:gd name="T78" fmla="*/ 158 w 194"/>
                  <a:gd name="T79" fmla="*/ 65 h 219"/>
                  <a:gd name="T80" fmla="*/ 180 w 194"/>
                  <a:gd name="T81" fmla="*/ 120 h 219"/>
                  <a:gd name="T82" fmla="*/ 163 w 194"/>
                  <a:gd name="T83" fmla="*/ 120 h 219"/>
                  <a:gd name="T84" fmla="*/ 163 w 194"/>
                  <a:gd name="T85" fmla="*/ 125 h 219"/>
                  <a:gd name="T86" fmla="*/ 180 w 194"/>
                  <a:gd name="T87" fmla="*/ 125 h 219"/>
                  <a:gd name="T88" fmla="*/ 158 w 194"/>
                  <a:gd name="T89" fmla="*/ 18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4" h="219">
                    <a:moveTo>
                      <a:pt x="103" y="26"/>
                    </a:moveTo>
                    <a:cubicBezTo>
                      <a:pt x="103" y="18"/>
                      <a:pt x="103" y="18"/>
                      <a:pt x="103" y="18"/>
                    </a:cubicBezTo>
                    <a:cubicBezTo>
                      <a:pt x="120" y="18"/>
                      <a:pt x="120" y="18"/>
                      <a:pt x="120" y="18"/>
                    </a:cubicBezTo>
                    <a:cubicBezTo>
                      <a:pt x="120" y="0"/>
                      <a:pt x="120" y="0"/>
                      <a:pt x="120" y="0"/>
                    </a:cubicBezTo>
                    <a:cubicBezTo>
                      <a:pt x="74" y="0"/>
                      <a:pt x="74" y="0"/>
                      <a:pt x="74" y="0"/>
                    </a:cubicBezTo>
                    <a:cubicBezTo>
                      <a:pt x="74" y="18"/>
                      <a:pt x="74" y="18"/>
                      <a:pt x="74" y="18"/>
                    </a:cubicBezTo>
                    <a:cubicBezTo>
                      <a:pt x="91" y="18"/>
                      <a:pt x="91" y="18"/>
                      <a:pt x="91" y="18"/>
                    </a:cubicBezTo>
                    <a:cubicBezTo>
                      <a:pt x="91" y="26"/>
                      <a:pt x="91" y="26"/>
                      <a:pt x="91" y="26"/>
                    </a:cubicBezTo>
                    <a:cubicBezTo>
                      <a:pt x="41" y="29"/>
                      <a:pt x="0" y="71"/>
                      <a:pt x="0" y="122"/>
                    </a:cubicBezTo>
                    <a:cubicBezTo>
                      <a:pt x="0" y="176"/>
                      <a:pt x="44" y="219"/>
                      <a:pt x="97" y="219"/>
                    </a:cubicBezTo>
                    <a:cubicBezTo>
                      <a:pt x="150" y="219"/>
                      <a:pt x="194" y="176"/>
                      <a:pt x="194" y="122"/>
                    </a:cubicBezTo>
                    <a:cubicBezTo>
                      <a:pt x="194" y="71"/>
                      <a:pt x="154" y="29"/>
                      <a:pt x="103" y="26"/>
                    </a:cubicBezTo>
                    <a:close/>
                    <a:moveTo>
                      <a:pt x="158" y="180"/>
                    </a:moveTo>
                    <a:cubicBezTo>
                      <a:pt x="145" y="167"/>
                      <a:pt x="145" y="167"/>
                      <a:pt x="145" y="167"/>
                    </a:cubicBezTo>
                    <a:cubicBezTo>
                      <a:pt x="142" y="171"/>
                      <a:pt x="142" y="171"/>
                      <a:pt x="142" y="171"/>
                    </a:cubicBezTo>
                    <a:cubicBezTo>
                      <a:pt x="154" y="183"/>
                      <a:pt x="154" y="183"/>
                      <a:pt x="154" y="183"/>
                    </a:cubicBezTo>
                    <a:cubicBezTo>
                      <a:pt x="140" y="197"/>
                      <a:pt x="121" y="205"/>
                      <a:pt x="100" y="206"/>
                    </a:cubicBezTo>
                    <a:cubicBezTo>
                      <a:pt x="100" y="188"/>
                      <a:pt x="100" y="188"/>
                      <a:pt x="100" y="188"/>
                    </a:cubicBezTo>
                    <a:cubicBezTo>
                      <a:pt x="95" y="188"/>
                      <a:pt x="95" y="188"/>
                      <a:pt x="95" y="188"/>
                    </a:cubicBezTo>
                    <a:cubicBezTo>
                      <a:pt x="95" y="206"/>
                      <a:pt x="95" y="206"/>
                      <a:pt x="95" y="206"/>
                    </a:cubicBezTo>
                    <a:cubicBezTo>
                      <a:pt x="73" y="205"/>
                      <a:pt x="54" y="197"/>
                      <a:pt x="40" y="183"/>
                    </a:cubicBezTo>
                    <a:cubicBezTo>
                      <a:pt x="52" y="171"/>
                      <a:pt x="52" y="171"/>
                      <a:pt x="52" y="171"/>
                    </a:cubicBezTo>
                    <a:cubicBezTo>
                      <a:pt x="49" y="167"/>
                      <a:pt x="49" y="167"/>
                      <a:pt x="49" y="167"/>
                    </a:cubicBezTo>
                    <a:cubicBezTo>
                      <a:pt x="36" y="180"/>
                      <a:pt x="36" y="180"/>
                      <a:pt x="36" y="180"/>
                    </a:cubicBezTo>
                    <a:cubicBezTo>
                      <a:pt x="23" y="165"/>
                      <a:pt x="14" y="146"/>
                      <a:pt x="14" y="125"/>
                    </a:cubicBezTo>
                    <a:cubicBezTo>
                      <a:pt x="31" y="125"/>
                      <a:pt x="31" y="125"/>
                      <a:pt x="31" y="125"/>
                    </a:cubicBezTo>
                    <a:cubicBezTo>
                      <a:pt x="31" y="120"/>
                      <a:pt x="31" y="120"/>
                      <a:pt x="31" y="120"/>
                    </a:cubicBezTo>
                    <a:cubicBezTo>
                      <a:pt x="14" y="120"/>
                      <a:pt x="14" y="120"/>
                      <a:pt x="14" y="120"/>
                    </a:cubicBezTo>
                    <a:cubicBezTo>
                      <a:pt x="14" y="99"/>
                      <a:pt x="23" y="80"/>
                      <a:pt x="36" y="65"/>
                    </a:cubicBezTo>
                    <a:cubicBezTo>
                      <a:pt x="49" y="78"/>
                      <a:pt x="49" y="78"/>
                      <a:pt x="49" y="78"/>
                    </a:cubicBezTo>
                    <a:cubicBezTo>
                      <a:pt x="52" y="74"/>
                      <a:pt x="52" y="74"/>
                      <a:pt x="52" y="74"/>
                    </a:cubicBezTo>
                    <a:cubicBezTo>
                      <a:pt x="40" y="62"/>
                      <a:pt x="40" y="62"/>
                      <a:pt x="40" y="62"/>
                    </a:cubicBezTo>
                    <a:cubicBezTo>
                      <a:pt x="54" y="48"/>
                      <a:pt x="73" y="40"/>
                      <a:pt x="95" y="39"/>
                    </a:cubicBezTo>
                    <a:cubicBezTo>
                      <a:pt x="95" y="56"/>
                      <a:pt x="95" y="56"/>
                      <a:pt x="95" y="56"/>
                    </a:cubicBezTo>
                    <a:cubicBezTo>
                      <a:pt x="100" y="56"/>
                      <a:pt x="100" y="56"/>
                      <a:pt x="100" y="56"/>
                    </a:cubicBezTo>
                    <a:cubicBezTo>
                      <a:pt x="100" y="39"/>
                      <a:pt x="100" y="39"/>
                      <a:pt x="100" y="39"/>
                    </a:cubicBezTo>
                    <a:cubicBezTo>
                      <a:pt x="121" y="40"/>
                      <a:pt x="140" y="48"/>
                      <a:pt x="154" y="62"/>
                    </a:cubicBezTo>
                    <a:cubicBezTo>
                      <a:pt x="142" y="74"/>
                      <a:pt x="142" y="74"/>
                      <a:pt x="142" y="74"/>
                    </a:cubicBezTo>
                    <a:cubicBezTo>
                      <a:pt x="145" y="78"/>
                      <a:pt x="145" y="78"/>
                      <a:pt x="145" y="78"/>
                    </a:cubicBezTo>
                    <a:cubicBezTo>
                      <a:pt x="158" y="65"/>
                      <a:pt x="158" y="65"/>
                      <a:pt x="158" y="65"/>
                    </a:cubicBezTo>
                    <a:cubicBezTo>
                      <a:pt x="171" y="80"/>
                      <a:pt x="180" y="99"/>
                      <a:pt x="180" y="120"/>
                    </a:cubicBezTo>
                    <a:cubicBezTo>
                      <a:pt x="163" y="120"/>
                      <a:pt x="163" y="120"/>
                      <a:pt x="163" y="120"/>
                    </a:cubicBezTo>
                    <a:cubicBezTo>
                      <a:pt x="163" y="125"/>
                      <a:pt x="163" y="125"/>
                      <a:pt x="163" y="125"/>
                    </a:cubicBezTo>
                    <a:cubicBezTo>
                      <a:pt x="180" y="125"/>
                      <a:pt x="180" y="125"/>
                      <a:pt x="180" y="125"/>
                    </a:cubicBezTo>
                    <a:cubicBezTo>
                      <a:pt x="180" y="146"/>
                      <a:pt x="171" y="165"/>
                      <a:pt x="158" y="1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142" name="Freeform 34"/>
              <p:cNvSpPr/>
              <p:nvPr/>
            </p:nvSpPr>
            <p:spPr bwMode="auto">
              <a:xfrm>
                <a:off x="11153775" y="1404937"/>
                <a:ext cx="160338" cy="273050"/>
              </a:xfrm>
              <a:custGeom>
                <a:avLst/>
                <a:gdLst>
                  <a:gd name="T0" fmla="*/ 101 w 101"/>
                  <a:gd name="T1" fmla="*/ 66 h 172"/>
                  <a:gd name="T2" fmla="*/ 94 w 101"/>
                  <a:gd name="T3" fmla="*/ 59 h 172"/>
                  <a:gd name="T4" fmla="*/ 21 w 101"/>
                  <a:gd name="T5" fmla="*/ 132 h 172"/>
                  <a:gd name="T6" fmla="*/ 21 w 101"/>
                  <a:gd name="T7" fmla="*/ 0 h 172"/>
                  <a:gd name="T8" fmla="*/ 11 w 101"/>
                  <a:gd name="T9" fmla="*/ 0 h 172"/>
                  <a:gd name="T10" fmla="*/ 11 w 101"/>
                  <a:gd name="T11" fmla="*/ 141 h 172"/>
                  <a:gd name="T12" fmla="*/ 0 w 101"/>
                  <a:gd name="T13" fmla="*/ 153 h 172"/>
                  <a:gd name="T14" fmla="*/ 7 w 101"/>
                  <a:gd name="T15" fmla="*/ 163 h 172"/>
                  <a:gd name="T16" fmla="*/ 11 w 101"/>
                  <a:gd name="T17" fmla="*/ 158 h 172"/>
                  <a:gd name="T18" fmla="*/ 11 w 101"/>
                  <a:gd name="T19" fmla="*/ 172 h 172"/>
                  <a:gd name="T20" fmla="*/ 21 w 101"/>
                  <a:gd name="T21" fmla="*/ 172 h 172"/>
                  <a:gd name="T22" fmla="*/ 21 w 101"/>
                  <a:gd name="T23" fmla="*/ 146 h 172"/>
                  <a:gd name="T24" fmla="*/ 101 w 101"/>
                  <a:gd name="T25" fmla="*/ 66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 h="172">
                    <a:moveTo>
                      <a:pt x="101" y="66"/>
                    </a:moveTo>
                    <a:lnTo>
                      <a:pt x="94" y="59"/>
                    </a:lnTo>
                    <a:lnTo>
                      <a:pt x="21" y="132"/>
                    </a:lnTo>
                    <a:lnTo>
                      <a:pt x="21" y="0"/>
                    </a:lnTo>
                    <a:lnTo>
                      <a:pt x="11" y="0"/>
                    </a:lnTo>
                    <a:lnTo>
                      <a:pt x="11" y="141"/>
                    </a:lnTo>
                    <a:lnTo>
                      <a:pt x="0" y="153"/>
                    </a:lnTo>
                    <a:lnTo>
                      <a:pt x="7" y="163"/>
                    </a:lnTo>
                    <a:lnTo>
                      <a:pt x="11" y="158"/>
                    </a:lnTo>
                    <a:lnTo>
                      <a:pt x="11" y="172"/>
                    </a:lnTo>
                    <a:lnTo>
                      <a:pt x="21" y="172"/>
                    </a:lnTo>
                    <a:lnTo>
                      <a:pt x="21" y="146"/>
                    </a:lnTo>
                    <a:lnTo>
                      <a:pt x="101"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grpSp>
        <p:nvGrpSpPr>
          <p:cNvPr id="149" name="组合 148"/>
          <p:cNvGrpSpPr/>
          <p:nvPr/>
        </p:nvGrpSpPr>
        <p:grpSpPr>
          <a:xfrm>
            <a:off x="2437617" y="762186"/>
            <a:ext cx="1852203" cy="3190034"/>
            <a:chOff x="2688996" y="4250111"/>
            <a:chExt cx="1852203" cy="3190034"/>
          </a:xfrm>
        </p:grpSpPr>
        <p:grpSp>
          <p:nvGrpSpPr>
            <p:cNvPr id="152" name="组合 151"/>
            <p:cNvGrpSpPr/>
            <p:nvPr/>
          </p:nvGrpSpPr>
          <p:grpSpPr>
            <a:xfrm>
              <a:off x="2688996" y="4250111"/>
              <a:ext cx="1852203" cy="3190034"/>
              <a:chOff x="2689225" y="814470"/>
              <a:chExt cx="2591963" cy="4464121"/>
            </a:xfrm>
          </p:grpSpPr>
          <p:sp>
            <p:nvSpPr>
              <p:cNvPr id="156" name="任意多边形 155"/>
              <p:cNvSpPr/>
              <p:nvPr/>
            </p:nvSpPr>
            <p:spPr>
              <a:xfrm rot="2700000">
                <a:off x="2013033" y="2010436"/>
                <a:ext cx="4464121" cy="2072189"/>
              </a:xfrm>
              <a:custGeom>
                <a:avLst/>
                <a:gdLst>
                  <a:gd name="connsiteX0" fmla="*/ 776171 w 2969868"/>
                  <a:gd name="connsiteY0" fmla="*/ 0 h 1494000"/>
                  <a:gd name="connsiteX1" fmla="*/ 2233868 w 2969868"/>
                  <a:gd name="connsiteY1" fmla="*/ 0 h 1494000"/>
                  <a:gd name="connsiteX2" fmla="*/ 2233867 w 2969868"/>
                  <a:gd name="connsiteY2" fmla="*/ 1494000 h 1494000"/>
                  <a:gd name="connsiteX3" fmla="*/ 0 w 2969868"/>
                  <a:gd name="connsiteY3" fmla="*/ 1494000 h 1494000"/>
                  <a:gd name="connsiteX4" fmla="*/ 0 w 2969868"/>
                  <a:gd name="connsiteY4" fmla="*/ 1461258 h 1494000"/>
                  <a:gd name="connsiteX5" fmla="*/ 776172 w 2969868"/>
                  <a:gd name="connsiteY5" fmla="*/ 1461258 h 149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69868" h="1494000">
                    <a:moveTo>
                      <a:pt x="776171" y="0"/>
                    </a:moveTo>
                    <a:lnTo>
                      <a:pt x="2233868" y="0"/>
                    </a:lnTo>
                    <a:cubicBezTo>
                      <a:pt x="3232538" y="23721"/>
                      <a:pt x="3197712" y="1487845"/>
                      <a:pt x="2233867" y="1494000"/>
                    </a:cubicBezTo>
                    <a:lnTo>
                      <a:pt x="0" y="1494000"/>
                    </a:lnTo>
                    <a:lnTo>
                      <a:pt x="0" y="1461258"/>
                    </a:lnTo>
                    <a:lnTo>
                      <a:pt x="776172" y="1461258"/>
                    </a:lnTo>
                    <a:close/>
                  </a:path>
                </a:pathLst>
              </a:custGeom>
              <a:gradFill>
                <a:gsLst>
                  <a:gs pos="67000">
                    <a:schemeClr val="bg1">
                      <a:lumMod val="65000"/>
                      <a:alpha val="29000"/>
                    </a:schemeClr>
                  </a:gs>
                  <a:gs pos="0">
                    <a:schemeClr val="tx1"/>
                  </a:gs>
                  <a:gs pos="100000">
                    <a:schemeClr val="bg1">
                      <a:lumMod val="95000"/>
                      <a:alpha val="0"/>
                    </a:schemeClr>
                  </a:gs>
                </a:gsLst>
                <a:lin ang="0" scaled="0"/>
              </a:gra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57" name="椭圆 156"/>
              <p:cNvSpPr/>
              <p:nvPr/>
            </p:nvSpPr>
            <p:spPr>
              <a:xfrm>
                <a:off x="2689225" y="1488621"/>
                <a:ext cx="1791609" cy="1791608"/>
              </a:xfrm>
              <a:prstGeom prst="ellipse">
                <a:avLst/>
              </a:prstGeom>
              <a:gradFill>
                <a:gsLst>
                  <a:gs pos="0">
                    <a:schemeClr val="bg1">
                      <a:lumMod val="65000"/>
                    </a:schemeClr>
                  </a:gs>
                  <a:gs pos="100000">
                    <a:schemeClr val="bg1">
                      <a:lumMod val="95000"/>
                    </a:schemeClr>
                  </a:gs>
                </a:gsLst>
                <a:lin ang="2700000" scaled="1"/>
              </a:gradFill>
              <a:ln w="25400">
                <a:gradFill flip="none" rotWithShape="1">
                  <a:gsLst>
                    <a:gs pos="0">
                      <a:schemeClr val="bg1"/>
                    </a:gs>
                    <a:gs pos="100000">
                      <a:schemeClr val="bg1">
                        <a:lumMod val="65000"/>
                      </a:schemeClr>
                    </a:gs>
                  </a:gsLst>
                  <a:lin ang="2700000" scaled="1"/>
                  <a:tileRect/>
                </a:gradFill>
              </a:ln>
              <a:effectLst>
                <a:outerShdw blurRad="622300" dist="215900" dir="2700000" algn="tl"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151" name="Freeform 32"/>
            <p:cNvSpPr>
              <a:spLocks noEditPoints="1"/>
            </p:cNvSpPr>
            <p:nvPr/>
          </p:nvSpPr>
          <p:spPr bwMode="auto">
            <a:xfrm>
              <a:off x="3060843" y="5190521"/>
              <a:ext cx="507059" cy="362940"/>
            </a:xfrm>
            <a:custGeom>
              <a:avLst/>
              <a:gdLst>
                <a:gd name="T0" fmla="*/ 92 w 244"/>
                <a:gd name="T1" fmla="*/ 48 h 175"/>
                <a:gd name="T2" fmla="*/ 102 w 244"/>
                <a:gd name="T3" fmla="*/ 27 h 175"/>
                <a:gd name="T4" fmla="*/ 75 w 244"/>
                <a:gd name="T5" fmla="*/ 0 h 175"/>
                <a:gd name="T6" fmla="*/ 48 w 244"/>
                <a:gd name="T7" fmla="*/ 27 h 175"/>
                <a:gd name="T8" fmla="*/ 58 w 244"/>
                <a:gd name="T9" fmla="*/ 48 h 175"/>
                <a:gd name="T10" fmla="*/ 10 w 244"/>
                <a:gd name="T11" fmla="*/ 123 h 175"/>
                <a:gd name="T12" fmla="*/ 46 w 244"/>
                <a:gd name="T13" fmla="*/ 97 h 175"/>
                <a:gd name="T14" fmla="*/ 32 w 244"/>
                <a:gd name="T15" fmla="*/ 175 h 175"/>
                <a:gd name="T16" fmla="*/ 57 w 244"/>
                <a:gd name="T17" fmla="*/ 175 h 175"/>
                <a:gd name="T18" fmla="*/ 75 w 244"/>
                <a:gd name="T19" fmla="*/ 142 h 175"/>
                <a:gd name="T20" fmla="*/ 93 w 244"/>
                <a:gd name="T21" fmla="*/ 175 h 175"/>
                <a:gd name="T22" fmla="*/ 118 w 244"/>
                <a:gd name="T23" fmla="*/ 175 h 175"/>
                <a:gd name="T24" fmla="*/ 104 w 244"/>
                <a:gd name="T25" fmla="*/ 97 h 175"/>
                <a:gd name="T26" fmla="*/ 140 w 244"/>
                <a:gd name="T27" fmla="*/ 123 h 175"/>
                <a:gd name="T28" fmla="*/ 92 w 244"/>
                <a:gd name="T29" fmla="*/ 48 h 175"/>
                <a:gd name="T30" fmla="*/ 208 w 244"/>
                <a:gd name="T31" fmla="*/ 97 h 175"/>
                <a:gd name="T32" fmla="*/ 214 w 244"/>
                <a:gd name="T33" fmla="*/ 84 h 175"/>
                <a:gd name="T34" fmla="*/ 198 w 244"/>
                <a:gd name="T35" fmla="*/ 68 h 175"/>
                <a:gd name="T36" fmla="*/ 181 w 244"/>
                <a:gd name="T37" fmla="*/ 84 h 175"/>
                <a:gd name="T38" fmla="*/ 187 w 244"/>
                <a:gd name="T39" fmla="*/ 97 h 175"/>
                <a:gd name="T40" fmla="*/ 158 w 244"/>
                <a:gd name="T41" fmla="*/ 143 h 175"/>
                <a:gd name="T42" fmla="*/ 180 w 244"/>
                <a:gd name="T43" fmla="*/ 127 h 175"/>
                <a:gd name="T44" fmla="*/ 171 w 244"/>
                <a:gd name="T45" fmla="*/ 175 h 175"/>
                <a:gd name="T46" fmla="*/ 186 w 244"/>
                <a:gd name="T47" fmla="*/ 175 h 175"/>
                <a:gd name="T48" fmla="*/ 198 w 244"/>
                <a:gd name="T49" fmla="*/ 155 h 175"/>
                <a:gd name="T50" fmla="*/ 209 w 244"/>
                <a:gd name="T51" fmla="*/ 175 h 175"/>
                <a:gd name="T52" fmla="*/ 224 w 244"/>
                <a:gd name="T53" fmla="*/ 175 h 175"/>
                <a:gd name="T54" fmla="*/ 216 w 244"/>
                <a:gd name="T55" fmla="*/ 127 h 175"/>
                <a:gd name="T56" fmla="*/ 237 w 244"/>
                <a:gd name="T57" fmla="*/ 143 h 175"/>
                <a:gd name="T58" fmla="*/ 208 w 244"/>
                <a:gd name="T59" fmla="*/ 9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4" h="175">
                  <a:moveTo>
                    <a:pt x="92" y="48"/>
                  </a:moveTo>
                  <a:cubicBezTo>
                    <a:pt x="98" y="43"/>
                    <a:pt x="102" y="36"/>
                    <a:pt x="102" y="27"/>
                  </a:cubicBezTo>
                  <a:cubicBezTo>
                    <a:pt x="102" y="12"/>
                    <a:pt x="90" y="0"/>
                    <a:pt x="75" y="0"/>
                  </a:cubicBezTo>
                  <a:cubicBezTo>
                    <a:pt x="60" y="0"/>
                    <a:pt x="48" y="12"/>
                    <a:pt x="48" y="27"/>
                  </a:cubicBezTo>
                  <a:cubicBezTo>
                    <a:pt x="48" y="36"/>
                    <a:pt x="52" y="43"/>
                    <a:pt x="58" y="48"/>
                  </a:cubicBezTo>
                  <a:cubicBezTo>
                    <a:pt x="31" y="58"/>
                    <a:pt x="0" y="113"/>
                    <a:pt x="10" y="123"/>
                  </a:cubicBezTo>
                  <a:cubicBezTo>
                    <a:pt x="19" y="131"/>
                    <a:pt x="34" y="114"/>
                    <a:pt x="46" y="97"/>
                  </a:cubicBezTo>
                  <a:cubicBezTo>
                    <a:pt x="39" y="123"/>
                    <a:pt x="34" y="151"/>
                    <a:pt x="32" y="175"/>
                  </a:cubicBezTo>
                  <a:cubicBezTo>
                    <a:pt x="57" y="175"/>
                    <a:pt x="57" y="175"/>
                    <a:pt x="57" y="175"/>
                  </a:cubicBezTo>
                  <a:cubicBezTo>
                    <a:pt x="57" y="161"/>
                    <a:pt x="66" y="142"/>
                    <a:pt x="75" y="142"/>
                  </a:cubicBezTo>
                  <a:cubicBezTo>
                    <a:pt x="84" y="142"/>
                    <a:pt x="93" y="161"/>
                    <a:pt x="93" y="175"/>
                  </a:cubicBezTo>
                  <a:cubicBezTo>
                    <a:pt x="118" y="175"/>
                    <a:pt x="118" y="175"/>
                    <a:pt x="118" y="175"/>
                  </a:cubicBezTo>
                  <a:cubicBezTo>
                    <a:pt x="116" y="151"/>
                    <a:pt x="111" y="123"/>
                    <a:pt x="104" y="97"/>
                  </a:cubicBezTo>
                  <a:cubicBezTo>
                    <a:pt x="116" y="114"/>
                    <a:pt x="131" y="131"/>
                    <a:pt x="140" y="123"/>
                  </a:cubicBezTo>
                  <a:cubicBezTo>
                    <a:pt x="150" y="113"/>
                    <a:pt x="119" y="58"/>
                    <a:pt x="92" y="48"/>
                  </a:cubicBezTo>
                  <a:close/>
                  <a:moveTo>
                    <a:pt x="208" y="97"/>
                  </a:moveTo>
                  <a:cubicBezTo>
                    <a:pt x="212" y="94"/>
                    <a:pt x="214" y="89"/>
                    <a:pt x="214" y="84"/>
                  </a:cubicBezTo>
                  <a:cubicBezTo>
                    <a:pt x="214" y="75"/>
                    <a:pt x="207" y="68"/>
                    <a:pt x="198" y="68"/>
                  </a:cubicBezTo>
                  <a:cubicBezTo>
                    <a:pt x="188" y="68"/>
                    <a:pt x="181" y="75"/>
                    <a:pt x="181" y="84"/>
                  </a:cubicBezTo>
                  <a:cubicBezTo>
                    <a:pt x="181" y="89"/>
                    <a:pt x="183" y="94"/>
                    <a:pt x="187" y="97"/>
                  </a:cubicBezTo>
                  <a:cubicBezTo>
                    <a:pt x="170" y="103"/>
                    <a:pt x="151" y="137"/>
                    <a:pt x="158" y="143"/>
                  </a:cubicBezTo>
                  <a:cubicBezTo>
                    <a:pt x="163" y="148"/>
                    <a:pt x="172" y="137"/>
                    <a:pt x="180" y="127"/>
                  </a:cubicBezTo>
                  <a:cubicBezTo>
                    <a:pt x="176" y="143"/>
                    <a:pt x="173" y="160"/>
                    <a:pt x="171" y="175"/>
                  </a:cubicBezTo>
                  <a:cubicBezTo>
                    <a:pt x="186" y="175"/>
                    <a:pt x="186" y="175"/>
                    <a:pt x="186" y="175"/>
                  </a:cubicBezTo>
                  <a:cubicBezTo>
                    <a:pt x="186" y="167"/>
                    <a:pt x="192" y="155"/>
                    <a:pt x="198" y="155"/>
                  </a:cubicBezTo>
                  <a:cubicBezTo>
                    <a:pt x="203" y="155"/>
                    <a:pt x="209" y="167"/>
                    <a:pt x="209" y="175"/>
                  </a:cubicBezTo>
                  <a:cubicBezTo>
                    <a:pt x="224" y="175"/>
                    <a:pt x="224" y="175"/>
                    <a:pt x="224" y="175"/>
                  </a:cubicBezTo>
                  <a:cubicBezTo>
                    <a:pt x="223" y="160"/>
                    <a:pt x="219" y="143"/>
                    <a:pt x="216" y="127"/>
                  </a:cubicBezTo>
                  <a:cubicBezTo>
                    <a:pt x="223" y="137"/>
                    <a:pt x="232" y="148"/>
                    <a:pt x="237" y="143"/>
                  </a:cubicBezTo>
                  <a:cubicBezTo>
                    <a:pt x="244" y="137"/>
                    <a:pt x="225" y="103"/>
                    <a:pt x="208" y="97"/>
                  </a:cubicBez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164" name="文本框 26"/>
          <p:cNvSpPr txBox="1"/>
          <p:nvPr/>
        </p:nvSpPr>
        <p:spPr>
          <a:xfrm>
            <a:off x="8454303" y="922766"/>
            <a:ext cx="1693441" cy="830997"/>
          </a:xfrm>
          <a:prstGeom prst="rect">
            <a:avLst/>
          </a:prstGeom>
          <a:noFill/>
        </p:spPr>
        <p:txBody>
          <a:bodyPr wrap="square" rtlCol="0">
            <a:spAutoFit/>
          </a:bodyPr>
          <a:lstStyle/>
          <a:p>
            <a:pPr algn="ctr"/>
            <a:r>
              <a:rPr lang="en-US" altLang="zh-CN" sz="4800" dirty="0">
                <a:solidFill>
                  <a:srgbClr val="FFB850"/>
                </a:solidFill>
                <a:cs typeface="+mn-ea"/>
                <a:sym typeface="+mn-lt"/>
              </a:rPr>
              <a:t> </a:t>
            </a:r>
            <a:endParaRPr lang="zh-CN" altLang="en-US" sz="3200" dirty="0">
              <a:solidFill>
                <a:srgbClr val="FFB850"/>
              </a:solidFill>
              <a:cs typeface="+mn-ea"/>
              <a:sym typeface="+mn-lt"/>
            </a:endParaRPr>
          </a:p>
        </p:txBody>
      </p:sp>
      <p:sp>
        <p:nvSpPr>
          <p:cNvPr id="71" name="AutoShape 29"/>
          <p:cNvSpPr>
            <a:spLocks noChangeAspect="1" noChangeArrowheads="1" noTextEdit="1"/>
          </p:cNvSpPr>
          <p:nvPr/>
        </p:nvSpPr>
        <p:spPr bwMode="auto">
          <a:xfrm>
            <a:off x="-98258" y="128324"/>
            <a:ext cx="3565525" cy="185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grpSp>
        <p:nvGrpSpPr>
          <p:cNvPr id="5" name="组合 4"/>
          <p:cNvGrpSpPr/>
          <p:nvPr/>
        </p:nvGrpSpPr>
        <p:grpSpPr>
          <a:xfrm>
            <a:off x="314514" y="168371"/>
            <a:ext cx="2618021" cy="669841"/>
            <a:chOff x="314514" y="168371"/>
            <a:chExt cx="2618021" cy="669841"/>
          </a:xfrm>
        </p:grpSpPr>
        <p:grpSp>
          <p:nvGrpSpPr>
            <p:cNvPr id="3" name="组合 2"/>
            <p:cNvGrpSpPr/>
            <p:nvPr/>
          </p:nvGrpSpPr>
          <p:grpSpPr>
            <a:xfrm>
              <a:off x="314514" y="168371"/>
              <a:ext cx="2130199" cy="669841"/>
              <a:chOff x="559782" y="121974"/>
              <a:chExt cx="2130199" cy="669841"/>
            </a:xfrm>
          </p:grpSpPr>
          <p:sp>
            <p:nvSpPr>
              <p:cNvPr id="72" name="Freeform 31"/>
              <p:cNvSpPr/>
              <p:nvPr/>
            </p:nvSpPr>
            <p:spPr bwMode="auto">
              <a:xfrm>
                <a:off x="778043" y="209286"/>
                <a:ext cx="1911938" cy="492125"/>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2" name="组合 1"/>
              <p:cNvGrpSpPr/>
              <p:nvPr/>
            </p:nvGrpSpPr>
            <p:grpSpPr>
              <a:xfrm>
                <a:off x="559782" y="121974"/>
                <a:ext cx="369073" cy="669841"/>
                <a:chOff x="-91908" y="121974"/>
                <a:chExt cx="1020763" cy="1852612"/>
              </a:xfrm>
            </p:grpSpPr>
            <p:sp>
              <p:nvSpPr>
                <p:cNvPr id="73" name="Freeform 32"/>
                <p:cNvSpPr/>
                <p:nvPr/>
              </p:nvSpPr>
              <p:spPr bwMode="auto">
                <a:xfrm>
                  <a:off x="-45871" y="169599"/>
                  <a:ext cx="933450" cy="1758950"/>
                </a:xfrm>
                <a:custGeom>
                  <a:avLst/>
                  <a:gdLst>
                    <a:gd name="T0" fmla="*/ 179 w 588"/>
                    <a:gd name="T1" fmla="*/ 1108 h 1108"/>
                    <a:gd name="T2" fmla="*/ 179 w 588"/>
                    <a:gd name="T3" fmla="*/ 323 h 1108"/>
                    <a:gd name="T4" fmla="*/ 0 w 588"/>
                    <a:gd name="T5" fmla="*/ 323 h 1108"/>
                    <a:gd name="T6" fmla="*/ 0 w 588"/>
                    <a:gd name="T7" fmla="*/ 0 h 1108"/>
                    <a:gd name="T8" fmla="*/ 588 w 588"/>
                    <a:gd name="T9" fmla="*/ 0 h 1108"/>
                    <a:gd name="T10" fmla="*/ 588 w 588"/>
                    <a:gd name="T11" fmla="*/ 1108 h 1108"/>
                    <a:gd name="T12" fmla="*/ 179 w 588"/>
                    <a:gd name="T13" fmla="*/ 1108 h 1108"/>
                  </a:gdLst>
                  <a:ahLst/>
                  <a:cxnLst>
                    <a:cxn ang="0">
                      <a:pos x="T0" y="T1"/>
                    </a:cxn>
                    <a:cxn ang="0">
                      <a:pos x="T2" y="T3"/>
                    </a:cxn>
                    <a:cxn ang="0">
                      <a:pos x="T4" y="T5"/>
                    </a:cxn>
                    <a:cxn ang="0">
                      <a:pos x="T6" y="T7"/>
                    </a:cxn>
                    <a:cxn ang="0">
                      <a:pos x="T8" y="T9"/>
                    </a:cxn>
                    <a:cxn ang="0">
                      <a:pos x="T10" y="T11"/>
                    </a:cxn>
                    <a:cxn ang="0">
                      <a:pos x="T12" y="T13"/>
                    </a:cxn>
                  </a:cxnLst>
                  <a:rect l="0" t="0" r="r" b="b"/>
                  <a:pathLst>
                    <a:path w="588" h="1108">
                      <a:moveTo>
                        <a:pt x="179" y="1108"/>
                      </a:moveTo>
                      <a:lnTo>
                        <a:pt x="179" y="323"/>
                      </a:lnTo>
                      <a:lnTo>
                        <a:pt x="0" y="323"/>
                      </a:lnTo>
                      <a:lnTo>
                        <a:pt x="0" y="0"/>
                      </a:lnTo>
                      <a:lnTo>
                        <a:pt x="588" y="0"/>
                      </a:lnTo>
                      <a:lnTo>
                        <a:pt x="588" y="1108"/>
                      </a:lnTo>
                      <a:lnTo>
                        <a:pt x="179" y="1108"/>
                      </a:lnTo>
                      <a:close/>
                    </a:path>
                  </a:pathLst>
                </a:custGeom>
                <a:solidFill>
                  <a:srgbClr val="4BACC6"/>
                </a:soli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74" name="Freeform 33"/>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close/>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75" name="Freeform 34"/>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sp>
          <p:nvSpPr>
            <p:cNvPr id="4" name="文本框 3"/>
            <p:cNvSpPr txBox="1"/>
            <p:nvPr/>
          </p:nvSpPr>
          <p:spPr>
            <a:xfrm>
              <a:off x="1020597" y="345591"/>
              <a:ext cx="1911938" cy="383540"/>
            </a:xfrm>
            <a:prstGeom prst="rect">
              <a:avLst/>
            </a:prstGeom>
            <a:noFill/>
          </p:spPr>
          <p:txBody>
            <a:bodyPr wrap="square" rtlCol="0">
              <a:spAutoFit/>
            </a:bodyPr>
            <a:lstStyle/>
            <a:p>
              <a:r>
                <a:rPr lang="zh-CN" altLang="en-US" dirty="0">
                  <a:solidFill>
                    <a:schemeClr val="accent1"/>
                  </a:solidFill>
                  <a:cs typeface="+mn-ea"/>
                  <a:sym typeface="+mn-lt"/>
                </a:rPr>
                <a:t>实训概述</a:t>
              </a:r>
              <a:endParaRPr lang="zh-CN" altLang="en-US" dirty="0">
                <a:solidFill>
                  <a:schemeClr val="accent1"/>
                </a:solidFill>
                <a:cs typeface="+mn-ea"/>
                <a:sym typeface="+mn-lt"/>
              </a:endParaRPr>
            </a:p>
          </p:txBody>
        </p:sp>
      </p:grpSp>
      <p:grpSp>
        <p:nvGrpSpPr>
          <p:cNvPr id="178" name="组合 177"/>
          <p:cNvGrpSpPr/>
          <p:nvPr/>
        </p:nvGrpSpPr>
        <p:grpSpPr>
          <a:xfrm>
            <a:off x="2866390" y="144145"/>
            <a:ext cx="6388100" cy="998205"/>
            <a:chOff x="1073877" y="1902560"/>
            <a:chExt cx="4158578" cy="998361"/>
          </a:xfrm>
        </p:grpSpPr>
        <p:sp>
          <p:nvSpPr>
            <p:cNvPr id="6" name="任意多边形 6"/>
            <p:cNvSpPr/>
            <p:nvPr/>
          </p:nvSpPr>
          <p:spPr bwMode="auto">
            <a:xfrm>
              <a:off x="1073877"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noAutofit/>
            </a:bodyPr>
            <a:p>
              <a:endParaRPr lang="zh-CN" altLang="en-US">
                <a:solidFill>
                  <a:prstClr val="black"/>
                </a:solidFill>
                <a:cs typeface="+mn-ea"/>
                <a:sym typeface="+mn-lt"/>
              </a:endParaRPr>
            </a:p>
          </p:txBody>
        </p:sp>
        <p:sp>
          <p:nvSpPr>
            <p:cNvPr id="180" name="任意多边形 7"/>
            <p:cNvSpPr/>
            <p:nvPr/>
          </p:nvSpPr>
          <p:spPr bwMode="auto">
            <a:xfrm>
              <a:off x="1213953"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noAutofit/>
            </a:bodyPr>
            <a:p>
              <a:endParaRPr lang="zh-CN" altLang="en-US">
                <a:solidFill>
                  <a:prstClr val="black"/>
                </a:solidFill>
                <a:cs typeface="+mn-ea"/>
                <a:sym typeface="+mn-lt"/>
              </a:endParaRPr>
            </a:p>
          </p:txBody>
        </p:sp>
        <p:sp>
          <p:nvSpPr>
            <p:cNvPr id="181" name="文本框 23"/>
            <p:cNvSpPr txBox="1"/>
            <p:nvPr/>
          </p:nvSpPr>
          <p:spPr>
            <a:xfrm>
              <a:off x="2096477" y="2077122"/>
              <a:ext cx="2832551" cy="650977"/>
            </a:xfrm>
            <a:prstGeom prst="rect">
              <a:avLst/>
            </a:prstGeom>
            <a:noFill/>
          </p:spPr>
          <p:txBody>
            <a:bodyPr wrap="square" rtlCol="0">
              <a:spAutoFit/>
            </a:bodyPr>
            <a:p>
              <a:pPr algn="just">
                <a:lnSpc>
                  <a:spcPct val="130000"/>
                </a:lnSpc>
              </a:pPr>
              <a:r>
                <a:rPr lang="zh-CN" altLang="en-US" sz="2800" b="1" dirty="0">
                  <a:solidFill>
                    <a:schemeClr val="bg1"/>
                  </a:solidFill>
                  <a:cs typeface="+mn-ea"/>
                  <a:sym typeface="+mn-lt"/>
                </a:rPr>
                <a:t>总体进行</a:t>
              </a:r>
              <a:endParaRPr lang="zh-CN" altLang="en-US" sz="2800" b="1" dirty="0">
                <a:solidFill>
                  <a:schemeClr val="bg1"/>
                </a:solidFill>
                <a:cs typeface="+mn-ea"/>
                <a:sym typeface="+mn-lt"/>
              </a:endParaRPr>
            </a:p>
          </p:txBody>
        </p:sp>
      </p:gr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164"/>
                                        </p:tgtEl>
                                        <p:attrNameLst>
                                          <p:attrName>style.visibility</p:attrName>
                                        </p:attrNameLst>
                                      </p:cBhvr>
                                      <p:to>
                                        <p:strVal val="visible"/>
                                      </p:to>
                                    </p:set>
                                    <p:animEffect transition="in" filter="wipe(right)">
                                      <p:cBhvr>
                                        <p:cTn id="7" dur="500"/>
                                        <p:tgtEl>
                                          <p:spTgt spid="164"/>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95"/>
                                        </p:tgtEl>
                                        <p:attrNameLst>
                                          <p:attrName>style.visibility</p:attrName>
                                        </p:attrNameLst>
                                      </p:cBhvr>
                                      <p:to>
                                        <p:strVal val="visible"/>
                                      </p:to>
                                    </p:set>
                                    <p:animEffect transition="in" filter="wipe(right)">
                                      <p:cBhvr>
                                        <p:cTn id="11" dur="500"/>
                                        <p:tgtEl>
                                          <p:spTgt spid="9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49"/>
                                        </p:tgtEl>
                                        <p:attrNameLst>
                                          <p:attrName>style.visibility</p:attrName>
                                        </p:attrNameLst>
                                      </p:cBhvr>
                                      <p:to>
                                        <p:strVal val="visible"/>
                                      </p:to>
                                    </p:set>
                                    <p:animEffect transition="in" filter="fade">
                                      <p:cBhvr>
                                        <p:cTn id="15" dur="500"/>
                                        <p:tgtEl>
                                          <p:spTgt spid="14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1"/>
                                        </p:tgtEl>
                                        <p:attrNameLst>
                                          <p:attrName>style.visibility</p:attrName>
                                        </p:attrNameLst>
                                      </p:cBhvr>
                                      <p:to>
                                        <p:strVal val="visible"/>
                                      </p:to>
                                    </p:set>
                                    <p:animEffect transition="in" filter="fade">
                                      <p:cBhvr>
                                        <p:cTn id="19" dur="500"/>
                                        <p:tgtEl>
                                          <p:spTgt spid="121"/>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3"/>
                                        </p:tgtEl>
                                        <p:attrNameLst>
                                          <p:attrName>style.visibility</p:attrName>
                                        </p:attrNameLst>
                                      </p:cBhvr>
                                      <p:to>
                                        <p:strVal val="visible"/>
                                      </p:to>
                                    </p:set>
                                    <p:animEffect transition="in" filter="wipe(left)">
                                      <p:cBhvr>
                                        <p:cTn id="23" dur="500"/>
                                        <p:tgtEl>
                                          <p:spTgt spid="93"/>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96"/>
                                        </p:tgtEl>
                                        <p:attrNameLst>
                                          <p:attrName>style.visibility</p:attrName>
                                        </p:attrNameLst>
                                      </p:cBhvr>
                                      <p:to>
                                        <p:strVal val="visible"/>
                                      </p:to>
                                    </p:set>
                                    <p:animEffect transition="in" filter="fade">
                                      <p:cBhvr>
                                        <p:cTn id="27" dur="500"/>
                                        <p:tgtEl>
                                          <p:spTgt spid="96"/>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25"/>
                                        </p:tgtEl>
                                        <p:attrNameLst>
                                          <p:attrName>style.visibility</p:attrName>
                                        </p:attrNameLst>
                                      </p:cBhvr>
                                      <p:to>
                                        <p:strVal val="visible"/>
                                      </p:to>
                                    </p:set>
                                    <p:animEffect transition="in" filter="fade">
                                      <p:cBhvr>
                                        <p:cTn id="31" dur="500"/>
                                        <p:tgtEl>
                                          <p:spTgt spid="125"/>
                                        </p:tgtEl>
                                      </p:cBhvr>
                                    </p:animEffect>
                                  </p:childTnLst>
                                </p:cTn>
                              </p:par>
                            </p:childTnLst>
                          </p:cTn>
                        </p:par>
                        <p:par>
                          <p:cTn id="32" fill="hold">
                            <p:stCondLst>
                              <p:cond delay="3500"/>
                            </p:stCondLst>
                            <p:childTnLst>
                              <p:par>
                                <p:cTn id="33" presetID="22" presetClass="entr" presetSubtype="2" fill="hold" grpId="0" nodeType="afterEffect">
                                  <p:stCondLst>
                                    <p:cond delay="0"/>
                                  </p:stCondLst>
                                  <p:childTnLst>
                                    <p:set>
                                      <p:cBhvr>
                                        <p:cTn id="34" dur="1" fill="hold">
                                          <p:stCondLst>
                                            <p:cond delay="0"/>
                                          </p:stCondLst>
                                        </p:cTn>
                                        <p:tgtEl>
                                          <p:spTgt spid="94"/>
                                        </p:tgtEl>
                                        <p:attrNameLst>
                                          <p:attrName>style.visibility</p:attrName>
                                        </p:attrNameLst>
                                      </p:cBhvr>
                                      <p:to>
                                        <p:strVal val="visible"/>
                                      </p:to>
                                    </p:set>
                                    <p:animEffect transition="in" filter="wipe(right)">
                                      <p:cBhvr>
                                        <p:cTn id="35" dur="500"/>
                                        <p:tgtEl>
                                          <p:spTgt spid="94"/>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108"/>
                                        </p:tgtEl>
                                        <p:attrNameLst>
                                          <p:attrName>style.visibility</p:attrName>
                                        </p:attrNameLst>
                                      </p:cBhvr>
                                      <p:to>
                                        <p:strVal val="visible"/>
                                      </p:to>
                                    </p:set>
                                    <p:animEffect transition="in" filter="fade">
                                      <p:cBhvr>
                                        <p:cTn id="39" dur="500"/>
                                        <p:tgtEl>
                                          <p:spTgt spid="108"/>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29"/>
                                        </p:tgtEl>
                                        <p:attrNameLst>
                                          <p:attrName>style.visibility</p:attrName>
                                        </p:attrNameLst>
                                      </p:cBhvr>
                                      <p:to>
                                        <p:strVal val="visible"/>
                                      </p:to>
                                    </p:set>
                                    <p:animEffect transition="in" filter="fade">
                                      <p:cBhvr>
                                        <p:cTn id="43" dur="500"/>
                                        <p:tgtEl>
                                          <p:spTgt spid="129"/>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92"/>
                                        </p:tgtEl>
                                        <p:attrNameLst>
                                          <p:attrName>style.visibility</p:attrName>
                                        </p:attrNameLst>
                                      </p:cBhvr>
                                      <p:to>
                                        <p:strVal val="visible"/>
                                      </p:to>
                                    </p:set>
                                    <p:animEffect transition="in" filter="wipe(left)">
                                      <p:cBhvr>
                                        <p:cTn id="47" dur="500"/>
                                        <p:tgtEl>
                                          <p:spTgt spid="92"/>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138"/>
                                        </p:tgtEl>
                                        <p:attrNameLst>
                                          <p:attrName>style.visibility</p:attrName>
                                        </p:attrNameLst>
                                      </p:cBhvr>
                                      <p:to>
                                        <p:strVal val="visible"/>
                                      </p:to>
                                    </p:set>
                                    <p:animEffect transition="in" filter="fade">
                                      <p:cBhvr>
                                        <p:cTn id="51" dur="500"/>
                                        <p:tgtEl>
                                          <p:spTgt spid="138"/>
                                        </p:tgtEl>
                                      </p:cBhvr>
                                    </p:animEffect>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133"/>
                                        </p:tgtEl>
                                        <p:attrNameLst>
                                          <p:attrName>style.visibility</p:attrName>
                                        </p:attrNameLst>
                                      </p:cBhvr>
                                      <p:to>
                                        <p:strVal val="visible"/>
                                      </p:to>
                                    </p:set>
                                    <p:animEffect transition="in" filter="fade">
                                      <p:cBhvr>
                                        <p:cTn id="55" dur="500"/>
                                        <p:tgtEl>
                                          <p:spTgt spid="133"/>
                                        </p:tgtEl>
                                      </p:cBhvr>
                                    </p:animEffect>
                                  </p:childTnLst>
                                </p:cTn>
                              </p:par>
                            </p:childTnLst>
                          </p:cTn>
                        </p:par>
                        <p:par>
                          <p:cTn id="56" fill="hold">
                            <p:stCondLst>
                              <p:cond delay="6500"/>
                            </p:stCondLst>
                            <p:childTnLst>
                              <p:par>
                                <p:cTn id="57" presetID="22" presetClass="entr" presetSubtype="2" fill="hold" grpId="0" nodeType="afterEffect">
                                  <p:stCondLst>
                                    <p:cond delay="0"/>
                                  </p:stCondLst>
                                  <p:childTnLst>
                                    <p:set>
                                      <p:cBhvr>
                                        <p:cTn id="58" dur="1" fill="hold">
                                          <p:stCondLst>
                                            <p:cond delay="0"/>
                                          </p:stCondLst>
                                        </p:cTn>
                                        <p:tgtEl>
                                          <p:spTgt spid="137"/>
                                        </p:tgtEl>
                                        <p:attrNameLst>
                                          <p:attrName>style.visibility</p:attrName>
                                        </p:attrNameLst>
                                      </p:cBhvr>
                                      <p:to>
                                        <p:strVal val="visible"/>
                                      </p:to>
                                    </p:set>
                                    <p:animEffect transition="in" filter="wipe(right)">
                                      <p:cBhvr>
                                        <p:cTn id="59" dur="500"/>
                                        <p:tgtEl>
                                          <p:spTgt spid="137"/>
                                        </p:tgtEl>
                                      </p:cBhvr>
                                    </p:animEffect>
                                  </p:childTnLst>
                                </p:cTn>
                              </p:par>
                            </p:childTnLst>
                          </p:cTn>
                        </p:par>
                        <p:par>
                          <p:cTn id="60" fill="hold">
                            <p:stCondLst>
                              <p:cond delay="7000"/>
                            </p:stCondLst>
                            <p:childTnLst>
                              <p:par>
                                <p:cTn id="61" presetID="12" presetClass="entr" presetSubtype="2" fill="hold" nodeType="afterEffect">
                                  <p:stCondLst>
                                    <p:cond delay="0"/>
                                  </p:stCondLst>
                                  <p:childTnLst>
                                    <p:set>
                                      <p:cBhvr>
                                        <p:cTn id="62" dur="1" fill="hold">
                                          <p:stCondLst>
                                            <p:cond delay="0"/>
                                          </p:stCondLst>
                                        </p:cTn>
                                        <p:tgtEl>
                                          <p:spTgt spid="178"/>
                                        </p:tgtEl>
                                        <p:attrNameLst>
                                          <p:attrName>style.visibility</p:attrName>
                                        </p:attrNameLst>
                                      </p:cBhvr>
                                      <p:to>
                                        <p:strVal val="visible"/>
                                      </p:to>
                                    </p:set>
                                    <p:anim calcmode="lin" valueType="num">
                                      <p:cBhvr additive="base">
                                        <p:cTn id="63" dur="500"/>
                                        <p:tgtEl>
                                          <p:spTgt spid="178"/>
                                        </p:tgtEl>
                                        <p:attrNameLst>
                                          <p:attrName>ppt_x</p:attrName>
                                        </p:attrNameLst>
                                      </p:cBhvr>
                                      <p:tavLst>
                                        <p:tav tm="0">
                                          <p:val>
                                            <p:strVal val="#ppt_x+#ppt_w*1.125000"/>
                                          </p:val>
                                        </p:tav>
                                        <p:tav tm="100000">
                                          <p:val>
                                            <p:strVal val="#ppt_x"/>
                                          </p:val>
                                        </p:tav>
                                      </p:tavLst>
                                    </p:anim>
                                    <p:animEffect transition="in" filter="wipe(left)">
                                      <p:cBhvr>
                                        <p:cTn id="64" dur="500"/>
                                        <p:tgtEl>
                                          <p:spTgt spid="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animBg="1"/>
      <p:bldP spid="93" grpId="0" animBg="1"/>
      <p:bldP spid="94" grpId="0" animBg="1"/>
      <p:bldP spid="95" grpId="0" animBg="1"/>
      <p:bldP spid="137" grpId="0" animBg="1"/>
      <p:bldP spid="16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4353218" y="2846687"/>
            <a:ext cx="2806473" cy="3432596"/>
            <a:chOff x="4353218" y="2846687"/>
            <a:chExt cx="2806473" cy="3432596"/>
          </a:xfrm>
        </p:grpSpPr>
        <p:grpSp>
          <p:nvGrpSpPr>
            <p:cNvPr id="84" name="组合 83"/>
            <p:cNvGrpSpPr/>
            <p:nvPr/>
          </p:nvGrpSpPr>
          <p:grpSpPr>
            <a:xfrm>
              <a:off x="4353218" y="2846687"/>
              <a:ext cx="2806473" cy="3428085"/>
              <a:chOff x="4408748" y="2851198"/>
              <a:chExt cx="2806473" cy="3428085"/>
            </a:xfrm>
            <a:solidFill>
              <a:srgbClr val="A6A6A6"/>
            </a:solidFill>
          </p:grpSpPr>
          <p:sp>
            <p:nvSpPr>
              <p:cNvPr id="85" name="矩形 84"/>
              <p:cNvSpPr/>
              <p:nvPr/>
            </p:nvSpPr>
            <p:spPr>
              <a:xfrm>
                <a:off x="5654903" y="2851198"/>
                <a:ext cx="308446" cy="34280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6" name="矩形 85"/>
              <p:cNvSpPr/>
              <p:nvPr/>
            </p:nvSpPr>
            <p:spPr>
              <a:xfrm rot="3628266">
                <a:off x="6344896" y="3307680"/>
                <a:ext cx="240375" cy="15002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7" name="矩形 86"/>
              <p:cNvSpPr/>
              <p:nvPr/>
            </p:nvSpPr>
            <p:spPr>
              <a:xfrm rot="3222577">
                <a:off x="6279379" y="4508173"/>
                <a:ext cx="117002" cy="15002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8" name="矩形 87"/>
              <p:cNvSpPr/>
              <p:nvPr/>
            </p:nvSpPr>
            <p:spPr>
              <a:xfrm rot="18144688" flipH="1">
                <a:off x="5094796" y="2855932"/>
                <a:ext cx="152149" cy="15002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89" name="矩形 88"/>
              <p:cNvSpPr/>
              <p:nvPr/>
            </p:nvSpPr>
            <p:spPr>
              <a:xfrm rot="17368525" flipH="1">
                <a:off x="5067148" y="4124428"/>
                <a:ext cx="183475" cy="150027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12" name="组合 111"/>
            <p:cNvGrpSpPr/>
            <p:nvPr/>
          </p:nvGrpSpPr>
          <p:grpSpPr>
            <a:xfrm>
              <a:off x="4790069" y="5531675"/>
              <a:ext cx="752426" cy="740724"/>
              <a:chOff x="646691" y="2628229"/>
              <a:chExt cx="2672598" cy="2631032"/>
            </a:xfrm>
          </p:grpSpPr>
          <p:grpSp>
            <p:nvGrpSpPr>
              <p:cNvPr id="113" name="组合 112"/>
              <p:cNvGrpSpPr/>
              <p:nvPr/>
            </p:nvGrpSpPr>
            <p:grpSpPr>
              <a:xfrm>
                <a:off x="1066991" y="3331434"/>
                <a:ext cx="1712544" cy="1927827"/>
                <a:chOff x="3442680" y="2338959"/>
                <a:chExt cx="3567427" cy="4015885"/>
              </a:xfrm>
              <a:solidFill>
                <a:schemeClr val="bg1">
                  <a:lumMod val="65000"/>
                </a:schemeClr>
              </a:solidFill>
              <a:effectLst/>
            </p:grpSpPr>
            <p:sp>
              <p:nvSpPr>
                <p:cNvPr id="119" name="矩形 118"/>
                <p:cNvSpPr/>
                <p:nvPr/>
              </p:nvSpPr>
              <p:spPr>
                <a:xfrm>
                  <a:off x="5138533" y="2338959"/>
                  <a:ext cx="246743" cy="40158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20" name="矩形 119"/>
                <p:cNvSpPr/>
                <p:nvPr/>
              </p:nvSpPr>
              <p:spPr>
                <a:xfrm rot="3540000">
                  <a:off x="5934433" y="3106991"/>
                  <a:ext cx="246743" cy="1904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21" name="矩形 120"/>
                <p:cNvSpPr/>
                <p:nvPr/>
              </p:nvSpPr>
              <p:spPr>
                <a:xfrm rot="3000000">
                  <a:off x="5675244" y="4619284"/>
                  <a:ext cx="246743" cy="14459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22" name="矩形 121"/>
                <p:cNvSpPr/>
                <p:nvPr/>
              </p:nvSpPr>
              <p:spPr>
                <a:xfrm rot="18060000" flipH="1">
                  <a:off x="4447752" y="2660478"/>
                  <a:ext cx="160051" cy="1904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23" name="矩形 122"/>
                <p:cNvSpPr/>
                <p:nvPr/>
              </p:nvSpPr>
              <p:spPr>
                <a:xfrm rot="17340000" flipH="1">
                  <a:off x="4336072" y="3870037"/>
                  <a:ext cx="117819" cy="1904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114" name="椭圆 113"/>
              <p:cNvSpPr/>
              <p:nvPr/>
            </p:nvSpPr>
            <p:spPr>
              <a:xfrm>
                <a:off x="1413019" y="2628229"/>
                <a:ext cx="1079165" cy="1079165"/>
              </a:xfrm>
              <a:prstGeom prst="ellipse">
                <a:avLst/>
              </a:prstGeom>
              <a:solidFill>
                <a:srgbClr val="FFB850"/>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15" name="椭圆 114"/>
              <p:cNvSpPr/>
              <p:nvPr/>
            </p:nvSpPr>
            <p:spPr>
              <a:xfrm>
                <a:off x="646691" y="4058872"/>
                <a:ext cx="832935" cy="832935"/>
              </a:xfrm>
              <a:prstGeom prst="ellipse">
                <a:avLst/>
              </a:prstGeom>
              <a:solidFill>
                <a:srgbClr val="01ACBE"/>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16" name="椭圆 115"/>
              <p:cNvSpPr/>
              <p:nvPr/>
            </p:nvSpPr>
            <p:spPr>
              <a:xfrm>
                <a:off x="2239703" y="4343238"/>
                <a:ext cx="587239" cy="587239"/>
              </a:xfrm>
              <a:prstGeom prst="ellipse">
                <a:avLst/>
              </a:prstGeom>
              <a:solidFill>
                <a:srgbClr val="663A77"/>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17" name="椭圆 116"/>
              <p:cNvSpPr/>
              <p:nvPr/>
            </p:nvSpPr>
            <p:spPr>
              <a:xfrm>
                <a:off x="717904" y="3257202"/>
                <a:ext cx="733068" cy="733068"/>
              </a:xfrm>
              <a:prstGeom prst="ellipse">
                <a:avLst/>
              </a:prstGeom>
              <a:solidFill>
                <a:srgbClr val="F6615B"/>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18" name="椭圆 117"/>
              <p:cNvSpPr/>
              <p:nvPr/>
            </p:nvSpPr>
            <p:spPr>
              <a:xfrm>
                <a:off x="2386211" y="3379248"/>
                <a:ext cx="933078" cy="933080"/>
              </a:xfrm>
              <a:prstGeom prst="ellipse">
                <a:avLst/>
              </a:prstGeom>
              <a:solidFill>
                <a:srgbClr val="00AF92"/>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24" name="组合 123"/>
            <p:cNvGrpSpPr/>
            <p:nvPr/>
          </p:nvGrpSpPr>
          <p:grpSpPr>
            <a:xfrm>
              <a:off x="6136406" y="5722767"/>
              <a:ext cx="565309" cy="556516"/>
              <a:chOff x="646691" y="2628229"/>
              <a:chExt cx="2672598" cy="2631032"/>
            </a:xfrm>
          </p:grpSpPr>
          <p:grpSp>
            <p:nvGrpSpPr>
              <p:cNvPr id="125" name="组合 124"/>
              <p:cNvGrpSpPr/>
              <p:nvPr/>
            </p:nvGrpSpPr>
            <p:grpSpPr>
              <a:xfrm>
                <a:off x="1066991" y="3331434"/>
                <a:ext cx="1712544" cy="1927827"/>
                <a:chOff x="3442680" y="2338959"/>
                <a:chExt cx="3567427" cy="4015885"/>
              </a:xfrm>
              <a:solidFill>
                <a:schemeClr val="bg1">
                  <a:lumMod val="65000"/>
                </a:schemeClr>
              </a:solidFill>
              <a:effectLst/>
            </p:grpSpPr>
            <p:sp>
              <p:nvSpPr>
                <p:cNvPr id="131" name="矩形 130"/>
                <p:cNvSpPr/>
                <p:nvPr/>
              </p:nvSpPr>
              <p:spPr>
                <a:xfrm>
                  <a:off x="5138533" y="2338959"/>
                  <a:ext cx="246743" cy="401588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32" name="矩形 131"/>
                <p:cNvSpPr/>
                <p:nvPr/>
              </p:nvSpPr>
              <p:spPr>
                <a:xfrm rot="3540000">
                  <a:off x="5934433" y="3106991"/>
                  <a:ext cx="246743" cy="1904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33" name="矩形 132"/>
                <p:cNvSpPr/>
                <p:nvPr/>
              </p:nvSpPr>
              <p:spPr>
                <a:xfrm rot="3000000">
                  <a:off x="5675244" y="4619284"/>
                  <a:ext cx="246743" cy="144599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34" name="矩形 133"/>
                <p:cNvSpPr/>
                <p:nvPr/>
              </p:nvSpPr>
              <p:spPr>
                <a:xfrm rot="18060000" flipH="1">
                  <a:off x="4447752" y="2660478"/>
                  <a:ext cx="160051" cy="1904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35" name="矩形 134"/>
                <p:cNvSpPr/>
                <p:nvPr/>
              </p:nvSpPr>
              <p:spPr>
                <a:xfrm rot="17340000" flipH="1">
                  <a:off x="4336072" y="3870037"/>
                  <a:ext cx="117819" cy="19046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126" name="椭圆 125"/>
              <p:cNvSpPr/>
              <p:nvPr/>
            </p:nvSpPr>
            <p:spPr>
              <a:xfrm>
                <a:off x="1413019" y="2628229"/>
                <a:ext cx="1079165" cy="1079165"/>
              </a:xfrm>
              <a:prstGeom prst="ellipse">
                <a:avLst/>
              </a:prstGeom>
              <a:solidFill>
                <a:srgbClr val="FFB850"/>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27" name="椭圆 126"/>
              <p:cNvSpPr/>
              <p:nvPr/>
            </p:nvSpPr>
            <p:spPr>
              <a:xfrm>
                <a:off x="646691" y="4058872"/>
                <a:ext cx="832935" cy="832935"/>
              </a:xfrm>
              <a:prstGeom prst="ellipse">
                <a:avLst/>
              </a:prstGeom>
              <a:solidFill>
                <a:srgbClr val="01ACBE"/>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28" name="椭圆 127"/>
              <p:cNvSpPr/>
              <p:nvPr/>
            </p:nvSpPr>
            <p:spPr>
              <a:xfrm>
                <a:off x="2239703" y="4343238"/>
                <a:ext cx="587239" cy="587239"/>
              </a:xfrm>
              <a:prstGeom prst="ellipse">
                <a:avLst/>
              </a:prstGeom>
              <a:solidFill>
                <a:srgbClr val="663A77"/>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29" name="椭圆 128"/>
              <p:cNvSpPr/>
              <p:nvPr/>
            </p:nvSpPr>
            <p:spPr>
              <a:xfrm>
                <a:off x="717904" y="3257202"/>
                <a:ext cx="733068" cy="733068"/>
              </a:xfrm>
              <a:prstGeom prst="ellipse">
                <a:avLst/>
              </a:prstGeom>
              <a:solidFill>
                <a:srgbClr val="F6615B"/>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30" name="椭圆 129"/>
              <p:cNvSpPr/>
              <p:nvPr/>
            </p:nvSpPr>
            <p:spPr>
              <a:xfrm>
                <a:off x="2386211" y="3379248"/>
                <a:ext cx="933078" cy="933080"/>
              </a:xfrm>
              <a:prstGeom prst="ellipse">
                <a:avLst/>
              </a:prstGeom>
              <a:solidFill>
                <a:srgbClr val="00AF92"/>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grpSp>
        <p:nvGrpSpPr>
          <p:cNvPr id="7" name="组合 6"/>
          <p:cNvGrpSpPr/>
          <p:nvPr/>
        </p:nvGrpSpPr>
        <p:grpSpPr>
          <a:xfrm>
            <a:off x="4710563" y="795050"/>
            <a:ext cx="2248026" cy="2248026"/>
            <a:chOff x="4710563" y="795050"/>
            <a:chExt cx="2248026" cy="2248026"/>
          </a:xfrm>
        </p:grpSpPr>
        <p:grpSp>
          <p:nvGrpSpPr>
            <p:cNvPr id="90" name="组合 89"/>
            <p:cNvGrpSpPr/>
            <p:nvPr/>
          </p:nvGrpSpPr>
          <p:grpSpPr>
            <a:xfrm>
              <a:off x="4710563" y="795050"/>
              <a:ext cx="2248026" cy="2248026"/>
              <a:chOff x="1200760" y="3842074"/>
              <a:chExt cx="1784148" cy="1784148"/>
            </a:xfrm>
          </p:grpSpPr>
          <p:sp>
            <p:nvSpPr>
              <p:cNvPr id="91" name="椭圆 90"/>
              <p:cNvSpPr/>
              <p:nvPr/>
            </p:nvSpPr>
            <p:spPr>
              <a:xfrm>
                <a:off x="1200760" y="3842074"/>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2" name="椭圆 91"/>
              <p:cNvSpPr/>
              <p:nvPr/>
            </p:nvSpPr>
            <p:spPr>
              <a:xfrm>
                <a:off x="1475770" y="4117085"/>
                <a:ext cx="1234127" cy="1234127"/>
              </a:xfrm>
              <a:prstGeom prst="ellipse">
                <a:avLst/>
              </a:prstGeom>
              <a:solidFill>
                <a:srgbClr val="FFB850"/>
              </a:soli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105" name="Freeform 987"/>
            <p:cNvSpPr>
              <a:spLocks noEditPoints="1"/>
            </p:cNvSpPr>
            <p:nvPr/>
          </p:nvSpPr>
          <p:spPr bwMode="auto">
            <a:xfrm>
              <a:off x="5564060" y="1377589"/>
              <a:ext cx="540619" cy="869615"/>
            </a:xfrm>
            <a:custGeom>
              <a:avLst/>
              <a:gdLst>
                <a:gd name="T0" fmla="*/ 133 w 205"/>
                <a:gd name="T1" fmla="*/ 170 h 331"/>
                <a:gd name="T2" fmla="*/ 148 w 205"/>
                <a:gd name="T3" fmla="*/ 126 h 331"/>
                <a:gd name="T4" fmla="*/ 148 w 205"/>
                <a:gd name="T5" fmla="*/ 110 h 331"/>
                <a:gd name="T6" fmla="*/ 48 w 205"/>
                <a:gd name="T7" fmla="*/ 118 h 331"/>
                <a:gd name="T8" fmla="*/ 71 w 205"/>
                <a:gd name="T9" fmla="*/ 126 h 331"/>
                <a:gd name="T10" fmla="*/ 39 w 205"/>
                <a:gd name="T11" fmla="*/ 224 h 331"/>
                <a:gd name="T12" fmla="*/ 44 w 205"/>
                <a:gd name="T13" fmla="*/ 331 h 331"/>
                <a:gd name="T14" fmla="*/ 205 w 205"/>
                <a:gd name="T15" fmla="*/ 298 h 331"/>
                <a:gd name="T16" fmla="*/ 161 w 205"/>
                <a:gd name="T17" fmla="*/ 315 h 331"/>
                <a:gd name="T18" fmla="*/ 16 w 205"/>
                <a:gd name="T19" fmla="*/ 298 h 331"/>
                <a:gd name="T20" fmla="*/ 87 w 205"/>
                <a:gd name="T21" fmla="*/ 170 h 331"/>
                <a:gd name="T22" fmla="*/ 117 w 205"/>
                <a:gd name="T23" fmla="*/ 126 h 331"/>
                <a:gd name="T24" fmla="*/ 153 w 205"/>
                <a:gd name="T25" fmla="*/ 234 h 331"/>
                <a:gd name="T26" fmla="*/ 161 w 205"/>
                <a:gd name="T27" fmla="*/ 315 h 331"/>
                <a:gd name="T28" fmla="*/ 121 w 205"/>
                <a:gd name="T29" fmla="*/ 262 h 331"/>
                <a:gd name="T30" fmla="*/ 101 w 205"/>
                <a:gd name="T31" fmla="*/ 258 h 331"/>
                <a:gd name="T32" fmla="*/ 63 w 205"/>
                <a:gd name="T33" fmla="*/ 263 h 331"/>
                <a:gd name="T34" fmla="*/ 48 w 205"/>
                <a:gd name="T35" fmla="*/ 259 h 331"/>
                <a:gd name="T36" fmla="*/ 24 w 205"/>
                <a:gd name="T37" fmla="*/ 298 h 331"/>
                <a:gd name="T38" fmla="*/ 161 w 205"/>
                <a:gd name="T39" fmla="*/ 307 h 331"/>
                <a:gd name="T40" fmla="*/ 167 w 205"/>
                <a:gd name="T41" fmla="*/ 266 h 331"/>
                <a:gd name="T42" fmla="*/ 165 w 205"/>
                <a:gd name="T43" fmla="*/ 264 h 331"/>
                <a:gd name="T44" fmla="*/ 144 w 205"/>
                <a:gd name="T45" fmla="*/ 248 h 331"/>
                <a:gd name="T46" fmla="*/ 124 w 205"/>
                <a:gd name="T47" fmla="*/ 23 h 331"/>
                <a:gd name="T48" fmla="*/ 124 w 205"/>
                <a:gd name="T49" fmla="*/ 0 h 331"/>
                <a:gd name="T50" fmla="*/ 124 w 205"/>
                <a:gd name="T51" fmla="*/ 23 h 331"/>
                <a:gd name="T52" fmla="*/ 91 w 205"/>
                <a:gd name="T53" fmla="*/ 49 h 331"/>
                <a:gd name="T54" fmla="*/ 74 w 205"/>
                <a:gd name="T55" fmla="*/ 32 h 331"/>
                <a:gd name="T56" fmla="*/ 58 w 205"/>
                <a:gd name="T57" fmla="*/ 49 h 331"/>
                <a:gd name="T58" fmla="*/ 68 w 205"/>
                <a:gd name="T59" fmla="*/ 43 h 331"/>
                <a:gd name="T60" fmla="*/ 80 w 205"/>
                <a:gd name="T61" fmla="*/ 43 h 331"/>
                <a:gd name="T62" fmla="*/ 74 w 205"/>
                <a:gd name="T63" fmla="*/ 57 h 331"/>
                <a:gd name="T64" fmla="*/ 68 w 205"/>
                <a:gd name="T65" fmla="*/ 43 h 331"/>
                <a:gd name="T66" fmla="*/ 92 w 205"/>
                <a:gd name="T67" fmla="*/ 102 h 331"/>
                <a:gd name="T68" fmla="*/ 98 w 205"/>
                <a:gd name="T69" fmla="*/ 82 h 331"/>
                <a:gd name="T70" fmla="*/ 129 w 205"/>
                <a:gd name="T71" fmla="*/ 82 h 331"/>
                <a:gd name="T72" fmla="*/ 134 w 205"/>
                <a:gd name="T73" fmla="*/ 102 h 331"/>
                <a:gd name="T74" fmla="*/ 143 w 205"/>
                <a:gd name="T75" fmla="*/ 97 h 331"/>
                <a:gd name="T76" fmla="*/ 113 w 205"/>
                <a:gd name="T77" fmla="*/ 68 h 331"/>
                <a:gd name="T78" fmla="*/ 84 w 205"/>
                <a:gd name="T79" fmla="*/ 97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5" h="331">
                  <a:moveTo>
                    <a:pt x="165" y="224"/>
                  </a:moveTo>
                  <a:cubicBezTo>
                    <a:pt x="150" y="204"/>
                    <a:pt x="133" y="184"/>
                    <a:pt x="133" y="170"/>
                  </a:cubicBezTo>
                  <a:cubicBezTo>
                    <a:pt x="133" y="126"/>
                    <a:pt x="133" y="126"/>
                    <a:pt x="133" y="126"/>
                  </a:cubicBezTo>
                  <a:cubicBezTo>
                    <a:pt x="148" y="126"/>
                    <a:pt x="148" y="126"/>
                    <a:pt x="148" y="126"/>
                  </a:cubicBezTo>
                  <a:cubicBezTo>
                    <a:pt x="153" y="126"/>
                    <a:pt x="156" y="122"/>
                    <a:pt x="156" y="118"/>
                  </a:cubicBezTo>
                  <a:cubicBezTo>
                    <a:pt x="156" y="113"/>
                    <a:pt x="153" y="110"/>
                    <a:pt x="148" y="110"/>
                  </a:cubicBezTo>
                  <a:cubicBezTo>
                    <a:pt x="56" y="110"/>
                    <a:pt x="56" y="110"/>
                    <a:pt x="56" y="110"/>
                  </a:cubicBezTo>
                  <a:cubicBezTo>
                    <a:pt x="52" y="110"/>
                    <a:pt x="48" y="113"/>
                    <a:pt x="48" y="118"/>
                  </a:cubicBezTo>
                  <a:cubicBezTo>
                    <a:pt x="48" y="122"/>
                    <a:pt x="52" y="126"/>
                    <a:pt x="56" y="126"/>
                  </a:cubicBezTo>
                  <a:cubicBezTo>
                    <a:pt x="71" y="126"/>
                    <a:pt x="71" y="126"/>
                    <a:pt x="71" y="126"/>
                  </a:cubicBezTo>
                  <a:cubicBezTo>
                    <a:pt x="71" y="170"/>
                    <a:pt x="71" y="170"/>
                    <a:pt x="71" y="170"/>
                  </a:cubicBezTo>
                  <a:cubicBezTo>
                    <a:pt x="71" y="184"/>
                    <a:pt x="55" y="204"/>
                    <a:pt x="39" y="224"/>
                  </a:cubicBezTo>
                  <a:cubicBezTo>
                    <a:pt x="20" y="249"/>
                    <a:pt x="0" y="274"/>
                    <a:pt x="0" y="298"/>
                  </a:cubicBezTo>
                  <a:cubicBezTo>
                    <a:pt x="0" y="318"/>
                    <a:pt x="16" y="331"/>
                    <a:pt x="44" y="331"/>
                  </a:cubicBezTo>
                  <a:cubicBezTo>
                    <a:pt x="161" y="331"/>
                    <a:pt x="161" y="331"/>
                    <a:pt x="161" y="331"/>
                  </a:cubicBezTo>
                  <a:cubicBezTo>
                    <a:pt x="188" y="331"/>
                    <a:pt x="205" y="318"/>
                    <a:pt x="205" y="298"/>
                  </a:cubicBezTo>
                  <a:cubicBezTo>
                    <a:pt x="205" y="274"/>
                    <a:pt x="185" y="249"/>
                    <a:pt x="165" y="224"/>
                  </a:cubicBezTo>
                  <a:close/>
                  <a:moveTo>
                    <a:pt x="161" y="315"/>
                  </a:moveTo>
                  <a:cubicBezTo>
                    <a:pt x="44" y="315"/>
                    <a:pt x="44" y="315"/>
                    <a:pt x="44" y="315"/>
                  </a:cubicBezTo>
                  <a:cubicBezTo>
                    <a:pt x="33" y="315"/>
                    <a:pt x="16" y="313"/>
                    <a:pt x="16" y="298"/>
                  </a:cubicBezTo>
                  <a:cubicBezTo>
                    <a:pt x="16" y="280"/>
                    <a:pt x="34" y="257"/>
                    <a:pt x="52" y="234"/>
                  </a:cubicBezTo>
                  <a:cubicBezTo>
                    <a:pt x="70" y="211"/>
                    <a:pt x="87" y="189"/>
                    <a:pt x="87" y="170"/>
                  </a:cubicBezTo>
                  <a:cubicBezTo>
                    <a:pt x="87" y="126"/>
                    <a:pt x="87" y="126"/>
                    <a:pt x="87" y="126"/>
                  </a:cubicBezTo>
                  <a:cubicBezTo>
                    <a:pt x="117" y="126"/>
                    <a:pt x="117" y="126"/>
                    <a:pt x="117" y="126"/>
                  </a:cubicBezTo>
                  <a:cubicBezTo>
                    <a:pt x="117" y="170"/>
                    <a:pt x="117" y="170"/>
                    <a:pt x="117" y="170"/>
                  </a:cubicBezTo>
                  <a:cubicBezTo>
                    <a:pt x="117" y="189"/>
                    <a:pt x="135" y="211"/>
                    <a:pt x="153" y="234"/>
                  </a:cubicBezTo>
                  <a:cubicBezTo>
                    <a:pt x="171" y="257"/>
                    <a:pt x="189" y="280"/>
                    <a:pt x="189" y="298"/>
                  </a:cubicBezTo>
                  <a:cubicBezTo>
                    <a:pt x="189" y="313"/>
                    <a:pt x="171" y="315"/>
                    <a:pt x="161" y="315"/>
                  </a:cubicBezTo>
                  <a:close/>
                  <a:moveTo>
                    <a:pt x="122" y="263"/>
                  </a:moveTo>
                  <a:cubicBezTo>
                    <a:pt x="122" y="263"/>
                    <a:pt x="121" y="263"/>
                    <a:pt x="121" y="262"/>
                  </a:cubicBezTo>
                  <a:cubicBezTo>
                    <a:pt x="118" y="258"/>
                    <a:pt x="114" y="256"/>
                    <a:pt x="109" y="256"/>
                  </a:cubicBezTo>
                  <a:cubicBezTo>
                    <a:pt x="106" y="256"/>
                    <a:pt x="103" y="257"/>
                    <a:pt x="101" y="258"/>
                  </a:cubicBezTo>
                  <a:cubicBezTo>
                    <a:pt x="99" y="250"/>
                    <a:pt x="91" y="244"/>
                    <a:pt x="82" y="244"/>
                  </a:cubicBezTo>
                  <a:cubicBezTo>
                    <a:pt x="72" y="244"/>
                    <a:pt x="63" y="252"/>
                    <a:pt x="63" y="263"/>
                  </a:cubicBezTo>
                  <a:cubicBezTo>
                    <a:pt x="63" y="264"/>
                    <a:pt x="63" y="264"/>
                    <a:pt x="63" y="265"/>
                  </a:cubicBezTo>
                  <a:cubicBezTo>
                    <a:pt x="59" y="261"/>
                    <a:pt x="54" y="259"/>
                    <a:pt x="48" y="259"/>
                  </a:cubicBezTo>
                  <a:cubicBezTo>
                    <a:pt x="46" y="259"/>
                    <a:pt x="44" y="260"/>
                    <a:pt x="42" y="260"/>
                  </a:cubicBezTo>
                  <a:cubicBezTo>
                    <a:pt x="32" y="274"/>
                    <a:pt x="24" y="288"/>
                    <a:pt x="24" y="298"/>
                  </a:cubicBezTo>
                  <a:cubicBezTo>
                    <a:pt x="24" y="306"/>
                    <a:pt x="34" y="307"/>
                    <a:pt x="44" y="307"/>
                  </a:cubicBezTo>
                  <a:cubicBezTo>
                    <a:pt x="161" y="307"/>
                    <a:pt x="161" y="307"/>
                    <a:pt x="161" y="307"/>
                  </a:cubicBezTo>
                  <a:cubicBezTo>
                    <a:pt x="170" y="307"/>
                    <a:pt x="181" y="306"/>
                    <a:pt x="181" y="298"/>
                  </a:cubicBezTo>
                  <a:cubicBezTo>
                    <a:pt x="181" y="289"/>
                    <a:pt x="175" y="278"/>
                    <a:pt x="167" y="266"/>
                  </a:cubicBezTo>
                  <a:cubicBezTo>
                    <a:pt x="167" y="266"/>
                    <a:pt x="166" y="266"/>
                    <a:pt x="166" y="266"/>
                  </a:cubicBezTo>
                  <a:cubicBezTo>
                    <a:pt x="166" y="265"/>
                    <a:pt x="166" y="265"/>
                    <a:pt x="165" y="264"/>
                  </a:cubicBezTo>
                  <a:cubicBezTo>
                    <a:pt x="163" y="260"/>
                    <a:pt x="160" y="256"/>
                    <a:pt x="156" y="252"/>
                  </a:cubicBezTo>
                  <a:cubicBezTo>
                    <a:pt x="153" y="249"/>
                    <a:pt x="148" y="248"/>
                    <a:pt x="144" y="248"/>
                  </a:cubicBezTo>
                  <a:cubicBezTo>
                    <a:pt x="134" y="248"/>
                    <a:pt x="125" y="254"/>
                    <a:pt x="122" y="263"/>
                  </a:cubicBezTo>
                  <a:close/>
                  <a:moveTo>
                    <a:pt x="124" y="23"/>
                  </a:moveTo>
                  <a:cubicBezTo>
                    <a:pt x="130" y="23"/>
                    <a:pt x="135" y="18"/>
                    <a:pt x="135" y="11"/>
                  </a:cubicBezTo>
                  <a:cubicBezTo>
                    <a:pt x="135" y="5"/>
                    <a:pt x="130" y="0"/>
                    <a:pt x="124" y="0"/>
                  </a:cubicBezTo>
                  <a:cubicBezTo>
                    <a:pt x="118" y="0"/>
                    <a:pt x="112" y="5"/>
                    <a:pt x="112" y="11"/>
                  </a:cubicBezTo>
                  <a:cubicBezTo>
                    <a:pt x="112" y="18"/>
                    <a:pt x="118" y="23"/>
                    <a:pt x="124" y="23"/>
                  </a:cubicBezTo>
                  <a:close/>
                  <a:moveTo>
                    <a:pt x="74" y="65"/>
                  </a:moveTo>
                  <a:cubicBezTo>
                    <a:pt x="83" y="65"/>
                    <a:pt x="91" y="58"/>
                    <a:pt x="91" y="49"/>
                  </a:cubicBezTo>
                  <a:cubicBezTo>
                    <a:pt x="91" y="45"/>
                    <a:pt x="89" y="40"/>
                    <a:pt x="86" y="37"/>
                  </a:cubicBezTo>
                  <a:cubicBezTo>
                    <a:pt x="83" y="34"/>
                    <a:pt x="79" y="32"/>
                    <a:pt x="74" y="32"/>
                  </a:cubicBezTo>
                  <a:cubicBezTo>
                    <a:pt x="70" y="32"/>
                    <a:pt x="66" y="34"/>
                    <a:pt x="62" y="37"/>
                  </a:cubicBezTo>
                  <a:cubicBezTo>
                    <a:pt x="59" y="40"/>
                    <a:pt x="58" y="45"/>
                    <a:pt x="58" y="49"/>
                  </a:cubicBezTo>
                  <a:cubicBezTo>
                    <a:pt x="58" y="58"/>
                    <a:pt x="65" y="65"/>
                    <a:pt x="74" y="65"/>
                  </a:cubicBezTo>
                  <a:close/>
                  <a:moveTo>
                    <a:pt x="68" y="43"/>
                  </a:moveTo>
                  <a:cubicBezTo>
                    <a:pt x="70" y="41"/>
                    <a:pt x="72" y="40"/>
                    <a:pt x="74" y="40"/>
                  </a:cubicBezTo>
                  <a:cubicBezTo>
                    <a:pt x="76" y="40"/>
                    <a:pt x="79" y="41"/>
                    <a:pt x="80" y="43"/>
                  </a:cubicBezTo>
                  <a:cubicBezTo>
                    <a:pt x="82" y="45"/>
                    <a:pt x="83" y="47"/>
                    <a:pt x="83" y="49"/>
                  </a:cubicBezTo>
                  <a:cubicBezTo>
                    <a:pt x="83" y="54"/>
                    <a:pt x="79" y="57"/>
                    <a:pt x="74" y="57"/>
                  </a:cubicBezTo>
                  <a:cubicBezTo>
                    <a:pt x="69" y="57"/>
                    <a:pt x="66" y="54"/>
                    <a:pt x="66" y="49"/>
                  </a:cubicBezTo>
                  <a:cubicBezTo>
                    <a:pt x="66" y="47"/>
                    <a:pt x="66" y="45"/>
                    <a:pt x="68" y="43"/>
                  </a:cubicBezTo>
                  <a:close/>
                  <a:moveTo>
                    <a:pt x="84" y="102"/>
                  </a:moveTo>
                  <a:cubicBezTo>
                    <a:pt x="92" y="102"/>
                    <a:pt x="92" y="102"/>
                    <a:pt x="92" y="102"/>
                  </a:cubicBezTo>
                  <a:cubicBezTo>
                    <a:pt x="92" y="100"/>
                    <a:pt x="92" y="99"/>
                    <a:pt x="92" y="97"/>
                  </a:cubicBezTo>
                  <a:cubicBezTo>
                    <a:pt x="92" y="92"/>
                    <a:pt x="94" y="86"/>
                    <a:pt x="98" y="82"/>
                  </a:cubicBezTo>
                  <a:cubicBezTo>
                    <a:pt x="102" y="78"/>
                    <a:pt x="108" y="76"/>
                    <a:pt x="113" y="76"/>
                  </a:cubicBezTo>
                  <a:cubicBezTo>
                    <a:pt x="119" y="76"/>
                    <a:pt x="124" y="78"/>
                    <a:pt x="129" y="82"/>
                  </a:cubicBezTo>
                  <a:cubicBezTo>
                    <a:pt x="133" y="86"/>
                    <a:pt x="135" y="92"/>
                    <a:pt x="135" y="97"/>
                  </a:cubicBezTo>
                  <a:cubicBezTo>
                    <a:pt x="135" y="99"/>
                    <a:pt x="135" y="100"/>
                    <a:pt x="134" y="102"/>
                  </a:cubicBezTo>
                  <a:cubicBezTo>
                    <a:pt x="142" y="102"/>
                    <a:pt x="142" y="102"/>
                    <a:pt x="142" y="102"/>
                  </a:cubicBezTo>
                  <a:cubicBezTo>
                    <a:pt x="143" y="100"/>
                    <a:pt x="143" y="99"/>
                    <a:pt x="143" y="97"/>
                  </a:cubicBezTo>
                  <a:cubicBezTo>
                    <a:pt x="143" y="89"/>
                    <a:pt x="140" y="82"/>
                    <a:pt x="134" y="76"/>
                  </a:cubicBezTo>
                  <a:cubicBezTo>
                    <a:pt x="129" y="71"/>
                    <a:pt x="121" y="68"/>
                    <a:pt x="113" y="68"/>
                  </a:cubicBezTo>
                  <a:cubicBezTo>
                    <a:pt x="105" y="68"/>
                    <a:pt x="98" y="71"/>
                    <a:pt x="92" y="76"/>
                  </a:cubicBezTo>
                  <a:cubicBezTo>
                    <a:pt x="87" y="82"/>
                    <a:pt x="84" y="89"/>
                    <a:pt x="84" y="97"/>
                  </a:cubicBezTo>
                  <a:cubicBezTo>
                    <a:pt x="84" y="99"/>
                    <a:pt x="84" y="100"/>
                    <a:pt x="84" y="102"/>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nvGrpSpPr>
          <p:cNvPr id="10" name="组合 9"/>
          <p:cNvGrpSpPr/>
          <p:nvPr/>
        </p:nvGrpSpPr>
        <p:grpSpPr>
          <a:xfrm>
            <a:off x="6737835" y="2359506"/>
            <a:ext cx="1943712" cy="1943712"/>
            <a:chOff x="6737835" y="2359506"/>
            <a:chExt cx="1943712" cy="1943712"/>
          </a:xfrm>
        </p:grpSpPr>
        <p:grpSp>
          <p:nvGrpSpPr>
            <p:cNvPr id="102" name="组合 101"/>
            <p:cNvGrpSpPr/>
            <p:nvPr/>
          </p:nvGrpSpPr>
          <p:grpSpPr>
            <a:xfrm>
              <a:off x="6737835" y="2359506"/>
              <a:ext cx="1943712" cy="1943712"/>
              <a:chOff x="1200760" y="3842075"/>
              <a:chExt cx="1784148" cy="1784148"/>
            </a:xfrm>
          </p:grpSpPr>
          <p:sp>
            <p:nvSpPr>
              <p:cNvPr id="103" name="椭圆 102"/>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104" name="椭圆 103"/>
              <p:cNvSpPr/>
              <p:nvPr/>
            </p:nvSpPr>
            <p:spPr>
              <a:xfrm>
                <a:off x="1475770" y="4117085"/>
                <a:ext cx="1234127" cy="1234127"/>
              </a:xfrm>
              <a:prstGeom prst="ellipse">
                <a:avLst/>
              </a:prstGeom>
              <a:solidFill>
                <a:srgbClr val="00AF92"/>
              </a:soli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106" name="Freeform 975"/>
            <p:cNvSpPr>
              <a:spLocks noEditPoints="1"/>
            </p:cNvSpPr>
            <p:nvPr/>
          </p:nvSpPr>
          <p:spPr bwMode="auto">
            <a:xfrm>
              <a:off x="7454671" y="2997168"/>
              <a:ext cx="514323" cy="635166"/>
            </a:xfrm>
            <a:custGeom>
              <a:avLst/>
              <a:gdLst>
                <a:gd name="T0" fmla="*/ 120 w 349"/>
                <a:gd name="T1" fmla="*/ 0 h 431"/>
                <a:gd name="T2" fmla="*/ 117 w 349"/>
                <a:gd name="T3" fmla="*/ 3 h 431"/>
                <a:gd name="T4" fmla="*/ 2 w 349"/>
                <a:gd name="T5" fmla="*/ 117 h 431"/>
                <a:gd name="T6" fmla="*/ 0 w 349"/>
                <a:gd name="T7" fmla="*/ 120 h 431"/>
                <a:gd name="T8" fmla="*/ 0 w 349"/>
                <a:gd name="T9" fmla="*/ 431 h 431"/>
                <a:gd name="T10" fmla="*/ 349 w 349"/>
                <a:gd name="T11" fmla="*/ 431 h 431"/>
                <a:gd name="T12" fmla="*/ 349 w 349"/>
                <a:gd name="T13" fmla="*/ 0 h 431"/>
                <a:gd name="T14" fmla="*/ 120 w 349"/>
                <a:gd name="T15" fmla="*/ 0 h 431"/>
                <a:gd name="T16" fmla="*/ 114 w 349"/>
                <a:gd name="T17" fmla="*/ 37 h 431"/>
                <a:gd name="T18" fmla="*/ 114 w 349"/>
                <a:gd name="T19" fmla="*/ 114 h 431"/>
                <a:gd name="T20" fmla="*/ 37 w 349"/>
                <a:gd name="T21" fmla="*/ 114 h 431"/>
                <a:gd name="T22" fmla="*/ 114 w 349"/>
                <a:gd name="T23" fmla="*/ 37 h 431"/>
                <a:gd name="T24" fmla="*/ 328 w 349"/>
                <a:gd name="T25" fmla="*/ 410 h 431"/>
                <a:gd name="T26" fmla="*/ 20 w 349"/>
                <a:gd name="T27" fmla="*/ 410 h 431"/>
                <a:gd name="T28" fmla="*/ 20 w 349"/>
                <a:gd name="T29" fmla="*/ 136 h 431"/>
                <a:gd name="T30" fmla="*/ 135 w 349"/>
                <a:gd name="T31" fmla="*/ 136 h 431"/>
                <a:gd name="T32" fmla="*/ 135 w 349"/>
                <a:gd name="T33" fmla="*/ 22 h 431"/>
                <a:gd name="T34" fmla="*/ 328 w 349"/>
                <a:gd name="T35" fmla="*/ 22 h 431"/>
                <a:gd name="T36" fmla="*/ 328 w 349"/>
                <a:gd name="T37" fmla="*/ 410 h 431"/>
                <a:gd name="T38" fmla="*/ 75 w 349"/>
                <a:gd name="T39" fmla="*/ 317 h 431"/>
                <a:gd name="T40" fmla="*/ 145 w 349"/>
                <a:gd name="T41" fmla="*/ 249 h 431"/>
                <a:gd name="T42" fmla="*/ 187 w 349"/>
                <a:gd name="T43" fmla="*/ 290 h 431"/>
                <a:gd name="T44" fmla="*/ 300 w 349"/>
                <a:gd name="T45" fmla="*/ 178 h 431"/>
                <a:gd name="T46" fmla="*/ 285 w 349"/>
                <a:gd name="T47" fmla="*/ 163 h 431"/>
                <a:gd name="T48" fmla="*/ 187 w 349"/>
                <a:gd name="T49" fmla="*/ 259 h 431"/>
                <a:gd name="T50" fmla="*/ 152 w 349"/>
                <a:gd name="T51" fmla="*/ 225 h 431"/>
                <a:gd name="T52" fmla="*/ 145 w 349"/>
                <a:gd name="T53" fmla="*/ 218 h 431"/>
                <a:gd name="T54" fmla="*/ 138 w 349"/>
                <a:gd name="T55" fmla="*/ 225 h 431"/>
                <a:gd name="T56" fmla="*/ 60 w 349"/>
                <a:gd name="T57" fmla="*/ 302 h 431"/>
                <a:gd name="T58" fmla="*/ 75 w 349"/>
                <a:gd name="T59" fmla="*/ 317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9" h="431">
                  <a:moveTo>
                    <a:pt x="120" y="0"/>
                  </a:moveTo>
                  <a:lnTo>
                    <a:pt x="117" y="3"/>
                  </a:lnTo>
                  <a:lnTo>
                    <a:pt x="2" y="117"/>
                  </a:lnTo>
                  <a:lnTo>
                    <a:pt x="0" y="120"/>
                  </a:lnTo>
                  <a:lnTo>
                    <a:pt x="0" y="431"/>
                  </a:lnTo>
                  <a:lnTo>
                    <a:pt x="349" y="431"/>
                  </a:lnTo>
                  <a:lnTo>
                    <a:pt x="349" y="0"/>
                  </a:lnTo>
                  <a:lnTo>
                    <a:pt x="120" y="0"/>
                  </a:lnTo>
                  <a:close/>
                  <a:moveTo>
                    <a:pt x="114" y="37"/>
                  </a:moveTo>
                  <a:lnTo>
                    <a:pt x="114" y="114"/>
                  </a:lnTo>
                  <a:lnTo>
                    <a:pt x="37" y="114"/>
                  </a:lnTo>
                  <a:lnTo>
                    <a:pt x="114" y="37"/>
                  </a:lnTo>
                  <a:close/>
                  <a:moveTo>
                    <a:pt x="328" y="410"/>
                  </a:moveTo>
                  <a:lnTo>
                    <a:pt x="20" y="410"/>
                  </a:lnTo>
                  <a:lnTo>
                    <a:pt x="20" y="136"/>
                  </a:lnTo>
                  <a:lnTo>
                    <a:pt x="135" y="136"/>
                  </a:lnTo>
                  <a:lnTo>
                    <a:pt x="135" y="22"/>
                  </a:lnTo>
                  <a:lnTo>
                    <a:pt x="328" y="22"/>
                  </a:lnTo>
                  <a:lnTo>
                    <a:pt x="328" y="410"/>
                  </a:lnTo>
                  <a:close/>
                  <a:moveTo>
                    <a:pt x="75" y="317"/>
                  </a:moveTo>
                  <a:lnTo>
                    <a:pt x="145" y="249"/>
                  </a:lnTo>
                  <a:lnTo>
                    <a:pt x="187" y="290"/>
                  </a:lnTo>
                  <a:lnTo>
                    <a:pt x="300" y="178"/>
                  </a:lnTo>
                  <a:lnTo>
                    <a:pt x="285" y="163"/>
                  </a:lnTo>
                  <a:lnTo>
                    <a:pt x="187" y="259"/>
                  </a:lnTo>
                  <a:lnTo>
                    <a:pt x="152" y="225"/>
                  </a:lnTo>
                  <a:lnTo>
                    <a:pt x="145" y="218"/>
                  </a:lnTo>
                  <a:lnTo>
                    <a:pt x="138" y="225"/>
                  </a:lnTo>
                  <a:lnTo>
                    <a:pt x="60" y="302"/>
                  </a:lnTo>
                  <a:lnTo>
                    <a:pt x="75" y="317"/>
                  </a:ln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nvGrpSpPr>
          <p:cNvPr id="9" name="组合 8"/>
          <p:cNvGrpSpPr/>
          <p:nvPr/>
        </p:nvGrpSpPr>
        <p:grpSpPr>
          <a:xfrm>
            <a:off x="3114213" y="3775241"/>
            <a:ext cx="1735100" cy="1735100"/>
            <a:chOff x="3114213" y="3775241"/>
            <a:chExt cx="1735100" cy="1735100"/>
          </a:xfrm>
        </p:grpSpPr>
        <p:grpSp>
          <p:nvGrpSpPr>
            <p:cNvPr id="93" name="组合 92"/>
            <p:cNvGrpSpPr/>
            <p:nvPr/>
          </p:nvGrpSpPr>
          <p:grpSpPr>
            <a:xfrm>
              <a:off x="3114213" y="3775241"/>
              <a:ext cx="1735100" cy="1735100"/>
              <a:chOff x="1200760" y="3842075"/>
              <a:chExt cx="1784148" cy="1784148"/>
            </a:xfrm>
          </p:grpSpPr>
          <p:sp>
            <p:nvSpPr>
              <p:cNvPr id="94" name="椭圆 93"/>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5" name="椭圆 94"/>
              <p:cNvSpPr/>
              <p:nvPr/>
            </p:nvSpPr>
            <p:spPr>
              <a:xfrm>
                <a:off x="1475770" y="4117085"/>
                <a:ext cx="1234127" cy="1234127"/>
              </a:xfrm>
              <a:prstGeom prst="ellipse">
                <a:avLst/>
              </a:prstGeom>
              <a:solidFill>
                <a:srgbClr val="01ACBE"/>
              </a:soli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107" name="Freeform 979"/>
            <p:cNvSpPr>
              <a:spLocks noEditPoints="1"/>
            </p:cNvSpPr>
            <p:nvPr/>
          </p:nvSpPr>
          <p:spPr bwMode="auto">
            <a:xfrm>
              <a:off x="3652134" y="4331642"/>
              <a:ext cx="707159" cy="632376"/>
            </a:xfrm>
            <a:custGeom>
              <a:avLst/>
              <a:gdLst>
                <a:gd name="T0" fmla="*/ 242 w 364"/>
                <a:gd name="T1" fmla="*/ 177 h 326"/>
                <a:gd name="T2" fmla="*/ 202 w 364"/>
                <a:gd name="T3" fmla="*/ 142 h 326"/>
                <a:gd name="T4" fmla="*/ 188 w 364"/>
                <a:gd name="T5" fmla="*/ 100 h 326"/>
                <a:gd name="T6" fmla="*/ 135 w 364"/>
                <a:gd name="T7" fmla="*/ 104 h 326"/>
                <a:gd name="T8" fmla="*/ 95 w 364"/>
                <a:gd name="T9" fmla="*/ 84 h 326"/>
                <a:gd name="T10" fmla="*/ 60 w 364"/>
                <a:gd name="T11" fmla="*/ 124 h 326"/>
                <a:gd name="T12" fmla="*/ 18 w 364"/>
                <a:gd name="T13" fmla="*/ 138 h 326"/>
                <a:gd name="T14" fmla="*/ 22 w 364"/>
                <a:gd name="T15" fmla="*/ 191 h 326"/>
                <a:gd name="T16" fmla="*/ 2 w 364"/>
                <a:gd name="T17" fmla="*/ 231 h 326"/>
                <a:gd name="T18" fmla="*/ 42 w 364"/>
                <a:gd name="T19" fmla="*/ 266 h 326"/>
                <a:gd name="T20" fmla="*/ 56 w 364"/>
                <a:gd name="T21" fmla="*/ 308 h 326"/>
                <a:gd name="T22" fmla="*/ 109 w 364"/>
                <a:gd name="T23" fmla="*/ 304 h 326"/>
                <a:gd name="T24" fmla="*/ 149 w 364"/>
                <a:gd name="T25" fmla="*/ 324 h 326"/>
                <a:gd name="T26" fmla="*/ 184 w 364"/>
                <a:gd name="T27" fmla="*/ 283 h 326"/>
                <a:gd name="T28" fmla="*/ 226 w 364"/>
                <a:gd name="T29" fmla="*/ 270 h 326"/>
                <a:gd name="T30" fmla="*/ 222 w 364"/>
                <a:gd name="T31" fmla="*/ 216 h 326"/>
                <a:gd name="T32" fmla="*/ 127 w 364"/>
                <a:gd name="T33" fmla="*/ 280 h 326"/>
                <a:gd name="T34" fmla="*/ 117 w 364"/>
                <a:gd name="T35" fmla="*/ 127 h 326"/>
                <a:gd name="T36" fmla="*/ 127 w 364"/>
                <a:gd name="T37" fmla="*/ 280 h 326"/>
                <a:gd name="T38" fmla="*/ 364 w 364"/>
                <a:gd name="T39" fmla="*/ 90 h 326"/>
                <a:gd name="T40" fmla="*/ 348 w 364"/>
                <a:gd name="T41" fmla="*/ 66 h 326"/>
                <a:gd name="T42" fmla="*/ 345 w 364"/>
                <a:gd name="T43" fmla="*/ 29 h 326"/>
                <a:gd name="T44" fmla="*/ 316 w 364"/>
                <a:gd name="T45" fmla="*/ 24 h 326"/>
                <a:gd name="T46" fmla="*/ 289 w 364"/>
                <a:gd name="T47" fmla="*/ 0 h 326"/>
                <a:gd name="T48" fmla="*/ 264 w 364"/>
                <a:gd name="T49" fmla="*/ 16 h 326"/>
                <a:gd name="T50" fmla="*/ 228 w 364"/>
                <a:gd name="T51" fmla="*/ 19 h 326"/>
                <a:gd name="T52" fmla="*/ 222 w 364"/>
                <a:gd name="T53" fmla="*/ 48 h 326"/>
                <a:gd name="T54" fmla="*/ 198 w 364"/>
                <a:gd name="T55" fmla="*/ 75 h 326"/>
                <a:gd name="T56" fmla="*/ 215 w 364"/>
                <a:gd name="T57" fmla="*/ 100 h 326"/>
                <a:gd name="T58" fmla="*/ 217 w 364"/>
                <a:gd name="T59" fmla="*/ 136 h 326"/>
                <a:gd name="T60" fmla="*/ 247 w 364"/>
                <a:gd name="T61" fmla="*/ 142 h 326"/>
                <a:gd name="T62" fmla="*/ 274 w 364"/>
                <a:gd name="T63" fmla="*/ 166 h 326"/>
                <a:gd name="T64" fmla="*/ 299 w 364"/>
                <a:gd name="T65" fmla="*/ 149 h 326"/>
                <a:gd name="T66" fmla="*/ 335 w 364"/>
                <a:gd name="T67" fmla="*/ 147 h 326"/>
                <a:gd name="T68" fmla="*/ 340 w 364"/>
                <a:gd name="T69" fmla="*/ 117 h 326"/>
                <a:gd name="T70" fmla="*/ 285 w 364"/>
                <a:gd name="T71" fmla="*/ 135 h 326"/>
                <a:gd name="T72" fmla="*/ 278 w 364"/>
                <a:gd name="T73" fmla="*/ 31 h 326"/>
                <a:gd name="T74" fmla="*/ 285 w 364"/>
                <a:gd name="T75" fmla="*/ 13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4" h="326">
                  <a:moveTo>
                    <a:pt x="244" y="215"/>
                  </a:moveTo>
                  <a:cubicBezTo>
                    <a:pt x="242" y="177"/>
                    <a:pt x="242" y="177"/>
                    <a:pt x="242" y="177"/>
                  </a:cubicBezTo>
                  <a:cubicBezTo>
                    <a:pt x="219" y="179"/>
                    <a:pt x="219" y="179"/>
                    <a:pt x="219" y="179"/>
                  </a:cubicBezTo>
                  <a:cubicBezTo>
                    <a:pt x="216" y="165"/>
                    <a:pt x="210" y="153"/>
                    <a:pt x="202" y="142"/>
                  </a:cubicBezTo>
                  <a:cubicBezTo>
                    <a:pt x="216" y="125"/>
                    <a:pt x="216" y="125"/>
                    <a:pt x="216" y="125"/>
                  </a:cubicBezTo>
                  <a:cubicBezTo>
                    <a:pt x="188" y="100"/>
                    <a:pt x="188" y="100"/>
                    <a:pt x="188" y="100"/>
                  </a:cubicBezTo>
                  <a:cubicBezTo>
                    <a:pt x="173" y="117"/>
                    <a:pt x="173" y="117"/>
                    <a:pt x="173" y="117"/>
                  </a:cubicBezTo>
                  <a:cubicBezTo>
                    <a:pt x="161" y="110"/>
                    <a:pt x="148" y="106"/>
                    <a:pt x="135" y="104"/>
                  </a:cubicBezTo>
                  <a:cubicBezTo>
                    <a:pt x="133" y="81"/>
                    <a:pt x="133" y="81"/>
                    <a:pt x="133" y="81"/>
                  </a:cubicBezTo>
                  <a:cubicBezTo>
                    <a:pt x="95" y="84"/>
                    <a:pt x="95" y="84"/>
                    <a:pt x="95" y="84"/>
                  </a:cubicBezTo>
                  <a:cubicBezTo>
                    <a:pt x="97" y="106"/>
                    <a:pt x="97" y="106"/>
                    <a:pt x="97" y="106"/>
                  </a:cubicBezTo>
                  <a:cubicBezTo>
                    <a:pt x="83" y="110"/>
                    <a:pt x="71" y="116"/>
                    <a:pt x="60" y="124"/>
                  </a:cubicBezTo>
                  <a:cubicBezTo>
                    <a:pt x="43" y="109"/>
                    <a:pt x="43" y="109"/>
                    <a:pt x="43" y="109"/>
                  </a:cubicBezTo>
                  <a:cubicBezTo>
                    <a:pt x="18" y="138"/>
                    <a:pt x="18" y="138"/>
                    <a:pt x="18" y="138"/>
                  </a:cubicBezTo>
                  <a:cubicBezTo>
                    <a:pt x="35" y="153"/>
                    <a:pt x="35" y="153"/>
                    <a:pt x="35" y="153"/>
                  </a:cubicBezTo>
                  <a:cubicBezTo>
                    <a:pt x="28" y="164"/>
                    <a:pt x="24" y="177"/>
                    <a:pt x="22" y="191"/>
                  </a:cubicBezTo>
                  <a:cubicBezTo>
                    <a:pt x="0" y="193"/>
                    <a:pt x="0" y="193"/>
                    <a:pt x="0" y="193"/>
                  </a:cubicBezTo>
                  <a:cubicBezTo>
                    <a:pt x="2" y="231"/>
                    <a:pt x="2" y="231"/>
                    <a:pt x="2" y="231"/>
                  </a:cubicBezTo>
                  <a:cubicBezTo>
                    <a:pt x="25" y="229"/>
                    <a:pt x="25" y="229"/>
                    <a:pt x="25" y="229"/>
                  </a:cubicBezTo>
                  <a:cubicBezTo>
                    <a:pt x="28" y="243"/>
                    <a:pt x="34" y="255"/>
                    <a:pt x="42" y="266"/>
                  </a:cubicBezTo>
                  <a:cubicBezTo>
                    <a:pt x="28" y="282"/>
                    <a:pt x="28" y="282"/>
                    <a:pt x="28" y="282"/>
                  </a:cubicBezTo>
                  <a:cubicBezTo>
                    <a:pt x="56" y="308"/>
                    <a:pt x="56" y="308"/>
                    <a:pt x="56" y="308"/>
                  </a:cubicBezTo>
                  <a:cubicBezTo>
                    <a:pt x="71" y="291"/>
                    <a:pt x="71" y="291"/>
                    <a:pt x="71" y="291"/>
                  </a:cubicBezTo>
                  <a:cubicBezTo>
                    <a:pt x="83" y="297"/>
                    <a:pt x="96" y="302"/>
                    <a:pt x="109" y="304"/>
                  </a:cubicBezTo>
                  <a:cubicBezTo>
                    <a:pt x="111" y="326"/>
                    <a:pt x="111" y="326"/>
                    <a:pt x="111" y="326"/>
                  </a:cubicBezTo>
                  <a:cubicBezTo>
                    <a:pt x="149" y="324"/>
                    <a:pt x="149" y="324"/>
                    <a:pt x="149" y="324"/>
                  </a:cubicBezTo>
                  <a:cubicBezTo>
                    <a:pt x="147" y="301"/>
                    <a:pt x="147" y="301"/>
                    <a:pt x="147" y="301"/>
                  </a:cubicBezTo>
                  <a:cubicBezTo>
                    <a:pt x="161" y="298"/>
                    <a:pt x="173" y="292"/>
                    <a:pt x="184" y="283"/>
                  </a:cubicBezTo>
                  <a:cubicBezTo>
                    <a:pt x="201" y="298"/>
                    <a:pt x="201" y="298"/>
                    <a:pt x="201" y="298"/>
                  </a:cubicBezTo>
                  <a:cubicBezTo>
                    <a:pt x="226" y="270"/>
                    <a:pt x="226" y="270"/>
                    <a:pt x="226" y="270"/>
                  </a:cubicBezTo>
                  <a:cubicBezTo>
                    <a:pt x="209" y="255"/>
                    <a:pt x="209" y="255"/>
                    <a:pt x="209" y="255"/>
                  </a:cubicBezTo>
                  <a:cubicBezTo>
                    <a:pt x="216" y="243"/>
                    <a:pt x="220" y="230"/>
                    <a:pt x="222" y="216"/>
                  </a:cubicBezTo>
                  <a:lnTo>
                    <a:pt x="244" y="215"/>
                  </a:lnTo>
                  <a:close/>
                  <a:moveTo>
                    <a:pt x="127" y="280"/>
                  </a:moveTo>
                  <a:cubicBezTo>
                    <a:pt x="85" y="283"/>
                    <a:pt x="48" y="251"/>
                    <a:pt x="45" y="209"/>
                  </a:cubicBezTo>
                  <a:cubicBezTo>
                    <a:pt x="43" y="167"/>
                    <a:pt x="75" y="130"/>
                    <a:pt x="117" y="127"/>
                  </a:cubicBezTo>
                  <a:cubicBezTo>
                    <a:pt x="159" y="124"/>
                    <a:pt x="196" y="157"/>
                    <a:pt x="199" y="199"/>
                  </a:cubicBezTo>
                  <a:cubicBezTo>
                    <a:pt x="201" y="241"/>
                    <a:pt x="169" y="278"/>
                    <a:pt x="127" y="280"/>
                  </a:cubicBezTo>
                  <a:close/>
                  <a:moveTo>
                    <a:pt x="349" y="91"/>
                  </a:moveTo>
                  <a:cubicBezTo>
                    <a:pt x="364" y="90"/>
                    <a:pt x="364" y="90"/>
                    <a:pt x="364" y="90"/>
                  </a:cubicBezTo>
                  <a:cubicBezTo>
                    <a:pt x="363" y="65"/>
                    <a:pt x="363" y="65"/>
                    <a:pt x="363" y="65"/>
                  </a:cubicBezTo>
                  <a:cubicBezTo>
                    <a:pt x="348" y="66"/>
                    <a:pt x="348" y="66"/>
                    <a:pt x="348" y="66"/>
                  </a:cubicBezTo>
                  <a:cubicBezTo>
                    <a:pt x="345" y="56"/>
                    <a:pt x="341" y="48"/>
                    <a:pt x="335" y="41"/>
                  </a:cubicBezTo>
                  <a:cubicBezTo>
                    <a:pt x="345" y="29"/>
                    <a:pt x="345" y="29"/>
                    <a:pt x="345" y="29"/>
                  </a:cubicBezTo>
                  <a:cubicBezTo>
                    <a:pt x="326" y="12"/>
                    <a:pt x="326" y="12"/>
                    <a:pt x="326" y="12"/>
                  </a:cubicBezTo>
                  <a:cubicBezTo>
                    <a:pt x="316" y="24"/>
                    <a:pt x="316" y="24"/>
                    <a:pt x="316" y="24"/>
                  </a:cubicBezTo>
                  <a:cubicBezTo>
                    <a:pt x="308" y="19"/>
                    <a:pt x="299" y="16"/>
                    <a:pt x="290" y="15"/>
                  </a:cubicBezTo>
                  <a:cubicBezTo>
                    <a:pt x="289" y="0"/>
                    <a:pt x="289" y="0"/>
                    <a:pt x="289" y="0"/>
                  </a:cubicBezTo>
                  <a:cubicBezTo>
                    <a:pt x="263" y="1"/>
                    <a:pt x="263" y="1"/>
                    <a:pt x="263" y="1"/>
                  </a:cubicBezTo>
                  <a:cubicBezTo>
                    <a:pt x="264" y="16"/>
                    <a:pt x="264" y="16"/>
                    <a:pt x="264" y="16"/>
                  </a:cubicBezTo>
                  <a:cubicBezTo>
                    <a:pt x="255" y="19"/>
                    <a:pt x="247" y="23"/>
                    <a:pt x="239" y="29"/>
                  </a:cubicBezTo>
                  <a:cubicBezTo>
                    <a:pt x="228" y="19"/>
                    <a:pt x="228" y="19"/>
                    <a:pt x="228" y="19"/>
                  </a:cubicBezTo>
                  <a:cubicBezTo>
                    <a:pt x="211" y="38"/>
                    <a:pt x="211" y="38"/>
                    <a:pt x="211" y="38"/>
                  </a:cubicBezTo>
                  <a:cubicBezTo>
                    <a:pt x="222" y="48"/>
                    <a:pt x="222" y="48"/>
                    <a:pt x="222" y="48"/>
                  </a:cubicBezTo>
                  <a:cubicBezTo>
                    <a:pt x="218" y="56"/>
                    <a:pt x="215" y="65"/>
                    <a:pt x="213" y="74"/>
                  </a:cubicBezTo>
                  <a:cubicBezTo>
                    <a:pt x="198" y="75"/>
                    <a:pt x="198" y="75"/>
                    <a:pt x="198" y="75"/>
                  </a:cubicBezTo>
                  <a:cubicBezTo>
                    <a:pt x="200" y="101"/>
                    <a:pt x="200" y="101"/>
                    <a:pt x="200" y="101"/>
                  </a:cubicBezTo>
                  <a:cubicBezTo>
                    <a:pt x="215" y="100"/>
                    <a:pt x="215" y="100"/>
                    <a:pt x="215" y="100"/>
                  </a:cubicBezTo>
                  <a:cubicBezTo>
                    <a:pt x="218" y="109"/>
                    <a:pt x="222" y="117"/>
                    <a:pt x="227" y="125"/>
                  </a:cubicBezTo>
                  <a:cubicBezTo>
                    <a:pt x="217" y="136"/>
                    <a:pt x="217" y="136"/>
                    <a:pt x="217" y="136"/>
                  </a:cubicBezTo>
                  <a:cubicBezTo>
                    <a:pt x="237" y="153"/>
                    <a:pt x="237" y="153"/>
                    <a:pt x="237" y="153"/>
                  </a:cubicBezTo>
                  <a:cubicBezTo>
                    <a:pt x="247" y="142"/>
                    <a:pt x="247" y="142"/>
                    <a:pt x="247" y="142"/>
                  </a:cubicBezTo>
                  <a:cubicBezTo>
                    <a:pt x="255" y="146"/>
                    <a:pt x="263" y="149"/>
                    <a:pt x="273" y="151"/>
                  </a:cubicBezTo>
                  <a:cubicBezTo>
                    <a:pt x="274" y="166"/>
                    <a:pt x="274" y="166"/>
                    <a:pt x="274" y="166"/>
                  </a:cubicBezTo>
                  <a:cubicBezTo>
                    <a:pt x="300" y="164"/>
                    <a:pt x="300" y="164"/>
                    <a:pt x="300" y="164"/>
                  </a:cubicBezTo>
                  <a:cubicBezTo>
                    <a:pt x="299" y="149"/>
                    <a:pt x="299" y="149"/>
                    <a:pt x="299" y="149"/>
                  </a:cubicBezTo>
                  <a:cubicBezTo>
                    <a:pt x="308" y="147"/>
                    <a:pt x="316" y="142"/>
                    <a:pt x="323" y="137"/>
                  </a:cubicBezTo>
                  <a:cubicBezTo>
                    <a:pt x="335" y="147"/>
                    <a:pt x="335" y="147"/>
                    <a:pt x="335" y="147"/>
                  </a:cubicBezTo>
                  <a:cubicBezTo>
                    <a:pt x="352" y="127"/>
                    <a:pt x="352" y="127"/>
                    <a:pt x="352" y="127"/>
                  </a:cubicBezTo>
                  <a:cubicBezTo>
                    <a:pt x="340" y="117"/>
                    <a:pt x="340" y="117"/>
                    <a:pt x="340" y="117"/>
                  </a:cubicBezTo>
                  <a:cubicBezTo>
                    <a:pt x="345" y="110"/>
                    <a:pt x="348" y="101"/>
                    <a:pt x="349" y="91"/>
                  </a:cubicBezTo>
                  <a:close/>
                  <a:moveTo>
                    <a:pt x="285" y="135"/>
                  </a:moveTo>
                  <a:cubicBezTo>
                    <a:pt x="256" y="137"/>
                    <a:pt x="231" y="115"/>
                    <a:pt x="229" y="86"/>
                  </a:cubicBezTo>
                  <a:cubicBezTo>
                    <a:pt x="227" y="57"/>
                    <a:pt x="249" y="32"/>
                    <a:pt x="278" y="31"/>
                  </a:cubicBezTo>
                  <a:cubicBezTo>
                    <a:pt x="307" y="29"/>
                    <a:pt x="332" y="51"/>
                    <a:pt x="333" y="79"/>
                  </a:cubicBezTo>
                  <a:cubicBezTo>
                    <a:pt x="335" y="108"/>
                    <a:pt x="313" y="133"/>
                    <a:pt x="285" y="135"/>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nvGrpSpPr>
          <p:cNvPr id="8" name="组合 7"/>
          <p:cNvGrpSpPr/>
          <p:nvPr/>
        </p:nvGrpSpPr>
        <p:grpSpPr>
          <a:xfrm>
            <a:off x="3262555" y="2105270"/>
            <a:ext cx="1527064" cy="1527064"/>
            <a:chOff x="3262555" y="2105270"/>
            <a:chExt cx="1527064" cy="1527064"/>
          </a:xfrm>
        </p:grpSpPr>
        <p:grpSp>
          <p:nvGrpSpPr>
            <p:cNvPr id="99" name="组合 98"/>
            <p:cNvGrpSpPr/>
            <p:nvPr/>
          </p:nvGrpSpPr>
          <p:grpSpPr>
            <a:xfrm>
              <a:off x="3262555" y="2105270"/>
              <a:ext cx="1527064" cy="1527064"/>
              <a:chOff x="1200760" y="3842075"/>
              <a:chExt cx="1784148" cy="1784148"/>
            </a:xfrm>
          </p:grpSpPr>
          <p:sp>
            <p:nvSpPr>
              <p:cNvPr id="100" name="椭圆 99"/>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01" name="椭圆 100"/>
              <p:cNvSpPr/>
              <p:nvPr/>
            </p:nvSpPr>
            <p:spPr>
              <a:xfrm>
                <a:off x="1475770" y="4117085"/>
                <a:ext cx="1234127" cy="1234127"/>
              </a:xfrm>
              <a:prstGeom prst="ellipse">
                <a:avLst/>
              </a:prstGeom>
              <a:solidFill>
                <a:srgbClr val="F6615B"/>
              </a:soli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108" name="Freeform 983"/>
            <p:cNvSpPr>
              <a:spLocks noEditPoints="1"/>
            </p:cNvSpPr>
            <p:nvPr/>
          </p:nvSpPr>
          <p:spPr bwMode="auto">
            <a:xfrm>
              <a:off x="3706500" y="2533067"/>
              <a:ext cx="654309" cy="671330"/>
            </a:xfrm>
            <a:custGeom>
              <a:avLst/>
              <a:gdLst>
                <a:gd name="T0" fmla="*/ 116 w 232"/>
                <a:gd name="T1" fmla="*/ 88 h 239"/>
                <a:gd name="T2" fmla="*/ 84 w 232"/>
                <a:gd name="T3" fmla="*/ 119 h 239"/>
                <a:gd name="T4" fmla="*/ 116 w 232"/>
                <a:gd name="T5" fmla="*/ 151 h 239"/>
                <a:gd name="T6" fmla="*/ 148 w 232"/>
                <a:gd name="T7" fmla="*/ 119 h 239"/>
                <a:gd name="T8" fmla="*/ 116 w 232"/>
                <a:gd name="T9" fmla="*/ 88 h 239"/>
                <a:gd name="T10" fmla="*/ 49 w 232"/>
                <a:gd name="T11" fmla="*/ 197 h 239"/>
                <a:gd name="T12" fmla="*/ 44 w 232"/>
                <a:gd name="T13" fmla="*/ 191 h 239"/>
                <a:gd name="T14" fmla="*/ 14 w 232"/>
                <a:gd name="T15" fmla="*/ 119 h 239"/>
                <a:gd name="T16" fmla="*/ 93 w 232"/>
                <a:gd name="T17" fmla="*/ 20 h 239"/>
                <a:gd name="T18" fmla="*/ 90 w 232"/>
                <a:gd name="T19" fmla="*/ 7 h 239"/>
                <a:gd name="T20" fmla="*/ 0 w 232"/>
                <a:gd name="T21" fmla="*/ 119 h 239"/>
                <a:gd name="T22" fmla="*/ 34 w 232"/>
                <a:gd name="T23" fmla="*/ 201 h 239"/>
                <a:gd name="T24" fmla="*/ 44 w 232"/>
                <a:gd name="T25" fmla="*/ 210 h 239"/>
                <a:gd name="T26" fmla="*/ 34 w 232"/>
                <a:gd name="T27" fmla="*/ 239 h 239"/>
                <a:gd name="T28" fmla="*/ 116 w 232"/>
                <a:gd name="T29" fmla="*/ 228 h 239"/>
                <a:gd name="T30" fmla="*/ 60 w 232"/>
                <a:gd name="T31" fmla="*/ 167 h 239"/>
                <a:gd name="T32" fmla="*/ 49 w 232"/>
                <a:gd name="T33" fmla="*/ 197 h 239"/>
                <a:gd name="T34" fmla="*/ 188 w 232"/>
                <a:gd name="T35" fmla="*/ 29 h 239"/>
                <a:gd name="T36" fmla="*/ 198 w 232"/>
                <a:gd name="T37" fmla="*/ 0 h 239"/>
                <a:gd name="T38" fmla="*/ 116 w 232"/>
                <a:gd name="T39" fmla="*/ 10 h 239"/>
                <a:gd name="T40" fmla="*/ 172 w 232"/>
                <a:gd name="T41" fmla="*/ 72 h 239"/>
                <a:gd name="T42" fmla="*/ 183 w 232"/>
                <a:gd name="T43" fmla="*/ 42 h 239"/>
                <a:gd name="T44" fmla="*/ 218 w 232"/>
                <a:gd name="T45" fmla="*/ 119 h 239"/>
                <a:gd name="T46" fmla="*/ 188 w 232"/>
                <a:gd name="T47" fmla="*/ 191 h 239"/>
                <a:gd name="T48" fmla="*/ 139 w 232"/>
                <a:gd name="T49" fmla="*/ 219 h 239"/>
                <a:gd name="T50" fmla="*/ 142 w 232"/>
                <a:gd name="T51" fmla="*/ 232 h 239"/>
                <a:gd name="T52" fmla="*/ 198 w 232"/>
                <a:gd name="T53" fmla="*/ 201 h 239"/>
                <a:gd name="T54" fmla="*/ 232 w 232"/>
                <a:gd name="T55" fmla="*/ 119 h 239"/>
                <a:gd name="T56" fmla="*/ 188 w 232"/>
                <a:gd name="T57" fmla="*/ 2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2" h="239">
                  <a:moveTo>
                    <a:pt x="116" y="88"/>
                  </a:moveTo>
                  <a:cubicBezTo>
                    <a:pt x="98" y="88"/>
                    <a:pt x="84" y="102"/>
                    <a:pt x="84" y="119"/>
                  </a:cubicBezTo>
                  <a:cubicBezTo>
                    <a:pt x="84" y="137"/>
                    <a:pt x="98" y="151"/>
                    <a:pt x="116" y="151"/>
                  </a:cubicBezTo>
                  <a:cubicBezTo>
                    <a:pt x="134" y="151"/>
                    <a:pt x="148" y="137"/>
                    <a:pt x="148" y="119"/>
                  </a:cubicBezTo>
                  <a:cubicBezTo>
                    <a:pt x="148" y="102"/>
                    <a:pt x="134" y="88"/>
                    <a:pt x="116" y="88"/>
                  </a:cubicBezTo>
                  <a:close/>
                  <a:moveTo>
                    <a:pt x="49" y="197"/>
                  </a:moveTo>
                  <a:cubicBezTo>
                    <a:pt x="47" y="195"/>
                    <a:pt x="46" y="193"/>
                    <a:pt x="44" y="191"/>
                  </a:cubicBezTo>
                  <a:cubicBezTo>
                    <a:pt x="25" y="172"/>
                    <a:pt x="14" y="147"/>
                    <a:pt x="14" y="119"/>
                  </a:cubicBezTo>
                  <a:cubicBezTo>
                    <a:pt x="14" y="71"/>
                    <a:pt x="48" y="30"/>
                    <a:pt x="93" y="20"/>
                  </a:cubicBezTo>
                  <a:cubicBezTo>
                    <a:pt x="90" y="7"/>
                    <a:pt x="90" y="7"/>
                    <a:pt x="90" y="7"/>
                  </a:cubicBezTo>
                  <a:cubicBezTo>
                    <a:pt x="39" y="19"/>
                    <a:pt x="0" y="65"/>
                    <a:pt x="0" y="119"/>
                  </a:cubicBezTo>
                  <a:cubicBezTo>
                    <a:pt x="0" y="150"/>
                    <a:pt x="12" y="179"/>
                    <a:pt x="34" y="201"/>
                  </a:cubicBezTo>
                  <a:cubicBezTo>
                    <a:pt x="37" y="204"/>
                    <a:pt x="41" y="207"/>
                    <a:pt x="44" y="210"/>
                  </a:cubicBezTo>
                  <a:cubicBezTo>
                    <a:pt x="34" y="239"/>
                    <a:pt x="34" y="239"/>
                    <a:pt x="34" y="239"/>
                  </a:cubicBezTo>
                  <a:cubicBezTo>
                    <a:pt x="116" y="228"/>
                    <a:pt x="116" y="228"/>
                    <a:pt x="116" y="228"/>
                  </a:cubicBezTo>
                  <a:cubicBezTo>
                    <a:pt x="60" y="167"/>
                    <a:pt x="60" y="167"/>
                    <a:pt x="60" y="167"/>
                  </a:cubicBezTo>
                  <a:lnTo>
                    <a:pt x="49" y="197"/>
                  </a:lnTo>
                  <a:close/>
                  <a:moveTo>
                    <a:pt x="188" y="29"/>
                  </a:moveTo>
                  <a:cubicBezTo>
                    <a:pt x="198" y="0"/>
                    <a:pt x="198" y="0"/>
                    <a:pt x="198" y="0"/>
                  </a:cubicBezTo>
                  <a:cubicBezTo>
                    <a:pt x="116" y="10"/>
                    <a:pt x="116" y="10"/>
                    <a:pt x="116" y="10"/>
                  </a:cubicBezTo>
                  <a:cubicBezTo>
                    <a:pt x="172" y="72"/>
                    <a:pt x="172" y="72"/>
                    <a:pt x="172" y="72"/>
                  </a:cubicBezTo>
                  <a:cubicBezTo>
                    <a:pt x="183" y="42"/>
                    <a:pt x="183" y="42"/>
                    <a:pt x="183" y="42"/>
                  </a:cubicBezTo>
                  <a:cubicBezTo>
                    <a:pt x="204" y="61"/>
                    <a:pt x="218" y="89"/>
                    <a:pt x="218" y="119"/>
                  </a:cubicBezTo>
                  <a:cubicBezTo>
                    <a:pt x="218" y="147"/>
                    <a:pt x="207" y="172"/>
                    <a:pt x="188" y="191"/>
                  </a:cubicBezTo>
                  <a:cubicBezTo>
                    <a:pt x="174" y="205"/>
                    <a:pt x="157" y="214"/>
                    <a:pt x="139" y="219"/>
                  </a:cubicBezTo>
                  <a:cubicBezTo>
                    <a:pt x="142" y="232"/>
                    <a:pt x="142" y="232"/>
                    <a:pt x="142" y="232"/>
                  </a:cubicBezTo>
                  <a:cubicBezTo>
                    <a:pt x="163" y="227"/>
                    <a:pt x="182" y="217"/>
                    <a:pt x="198" y="201"/>
                  </a:cubicBezTo>
                  <a:cubicBezTo>
                    <a:pt x="220" y="179"/>
                    <a:pt x="232" y="150"/>
                    <a:pt x="232" y="119"/>
                  </a:cubicBezTo>
                  <a:cubicBezTo>
                    <a:pt x="232" y="83"/>
                    <a:pt x="214" y="50"/>
                    <a:pt x="188" y="29"/>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nvGrpSpPr>
          <p:cNvPr id="11" name="组合 10"/>
          <p:cNvGrpSpPr/>
          <p:nvPr/>
        </p:nvGrpSpPr>
        <p:grpSpPr>
          <a:xfrm>
            <a:off x="6432642" y="4367614"/>
            <a:ext cx="1223288" cy="1223288"/>
            <a:chOff x="6432642" y="4367614"/>
            <a:chExt cx="1223288" cy="1223288"/>
          </a:xfrm>
        </p:grpSpPr>
        <p:grpSp>
          <p:nvGrpSpPr>
            <p:cNvPr id="96" name="组合 95"/>
            <p:cNvGrpSpPr/>
            <p:nvPr/>
          </p:nvGrpSpPr>
          <p:grpSpPr>
            <a:xfrm>
              <a:off x="6432642" y="4367614"/>
              <a:ext cx="1223288" cy="1223288"/>
              <a:chOff x="1200760" y="3842075"/>
              <a:chExt cx="1784148" cy="1784148"/>
            </a:xfrm>
          </p:grpSpPr>
          <p:sp>
            <p:nvSpPr>
              <p:cNvPr id="97" name="椭圆 96"/>
              <p:cNvSpPr/>
              <p:nvPr/>
            </p:nvSpPr>
            <p:spPr>
              <a:xfrm>
                <a:off x="1200760" y="3842075"/>
                <a:ext cx="1784148" cy="1784148"/>
              </a:xfrm>
              <a:prstGeom prst="ellipse">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8" name="椭圆 97"/>
              <p:cNvSpPr/>
              <p:nvPr/>
            </p:nvSpPr>
            <p:spPr>
              <a:xfrm>
                <a:off x="1475770" y="4117085"/>
                <a:ext cx="1234127" cy="1234127"/>
              </a:xfrm>
              <a:prstGeom prst="ellipse">
                <a:avLst/>
              </a:prstGeom>
              <a:solidFill>
                <a:srgbClr val="663A77"/>
              </a:solidFill>
              <a:ln>
                <a:noFill/>
              </a:ln>
              <a:effectLst>
                <a:innerShdw blurRad="1016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grpSp>
          <p:nvGrpSpPr>
            <p:cNvPr id="109" name="Group 17"/>
            <p:cNvGrpSpPr>
              <a:grpSpLocks noChangeAspect="1"/>
            </p:cNvGrpSpPr>
            <p:nvPr/>
          </p:nvGrpSpPr>
          <p:grpSpPr bwMode="auto">
            <a:xfrm>
              <a:off x="6852573" y="4726587"/>
              <a:ext cx="457188" cy="490764"/>
              <a:chOff x="231" y="1205"/>
              <a:chExt cx="640" cy="687"/>
            </a:xfrm>
            <a:solidFill>
              <a:schemeClr val="bg1"/>
            </a:solidFill>
            <a:effectLst>
              <a:outerShdw blurRad="50800" dist="38100" dir="2700000" algn="tl" rotWithShape="0">
                <a:prstClr val="black">
                  <a:alpha val="40000"/>
                </a:prstClr>
              </a:outerShdw>
            </a:effectLst>
          </p:grpSpPr>
          <p:sp>
            <p:nvSpPr>
              <p:cNvPr id="110"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111"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grpSp>
        <p:nvGrpSpPr>
          <p:cNvPr id="2" name="组合 1"/>
          <p:cNvGrpSpPr/>
          <p:nvPr/>
        </p:nvGrpSpPr>
        <p:grpSpPr>
          <a:xfrm>
            <a:off x="7249048" y="1179465"/>
            <a:ext cx="1887289" cy="665499"/>
            <a:chOff x="7249048" y="1179465"/>
            <a:chExt cx="1887289" cy="665499"/>
          </a:xfrm>
        </p:grpSpPr>
        <p:sp>
          <p:nvSpPr>
            <p:cNvPr id="136" name="文本框 161"/>
            <p:cNvSpPr txBox="1"/>
            <p:nvPr/>
          </p:nvSpPr>
          <p:spPr>
            <a:xfrm>
              <a:off x="7249049" y="1179465"/>
              <a:ext cx="1653625" cy="383540"/>
            </a:xfrm>
            <a:prstGeom prst="rect">
              <a:avLst/>
            </a:prstGeom>
            <a:noFill/>
          </p:spPr>
          <p:txBody>
            <a:bodyPr wrap="square" rtlCol="0">
              <a:spAutoFit/>
            </a:bodyPr>
            <a:lstStyle/>
            <a:p>
              <a:r>
                <a:rPr lang="zh-CN" altLang="en-US" b="1" dirty="0">
                  <a:solidFill>
                    <a:srgbClr val="FFB850"/>
                  </a:solidFill>
                  <a:cs typeface="+mn-ea"/>
                  <a:sym typeface="+mn-lt"/>
                </a:rPr>
                <a:t>所有工作整合</a:t>
              </a:r>
              <a:endParaRPr lang="zh-CN" altLang="en-US" b="1" dirty="0">
                <a:solidFill>
                  <a:srgbClr val="FFB850"/>
                </a:solidFill>
                <a:cs typeface="+mn-ea"/>
                <a:sym typeface="+mn-lt"/>
              </a:endParaRPr>
            </a:p>
          </p:txBody>
        </p:sp>
        <p:sp>
          <p:nvSpPr>
            <p:cNvPr id="137" name="文本框 162"/>
            <p:cNvSpPr txBox="1"/>
            <p:nvPr/>
          </p:nvSpPr>
          <p:spPr>
            <a:xfrm>
              <a:off x="7249048" y="1532544"/>
              <a:ext cx="1887289" cy="312420"/>
            </a:xfrm>
            <a:prstGeom prst="rect">
              <a:avLst/>
            </a:prstGeom>
            <a:noFill/>
          </p:spPr>
          <p:txBody>
            <a:bodyPr wrap="square" rtlCol="0">
              <a:spAutoFit/>
            </a:bodyPr>
            <a:lstStyle/>
            <a:p>
              <a:pPr algn="just">
                <a:lnSpc>
                  <a:spcPct val="120000"/>
                </a:lnSpc>
              </a:pPr>
              <a:endParaRPr lang="zh-CN" altLang="en-US" sz="1200" dirty="0">
                <a:solidFill>
                  <a:prstClr val="black">
                    <a:lumMod val="65000"/>
                    <a:lumOff val="35000"/>
                  </a:prstClr>
                </a:solidFill>
                <a:cs typeface="+mn-ea"/>
                <a:sym typeface="+mn-lt"/>
              </a:endParaRPr>
            </a:p>
          </p:txBody>
        </p:sp>
      </p:grpSp>
      <p:grpSp>
        <p:nvGrpSpPr>
          <p:cNvPr id="4" name="组合 3"/>
          <p:cNvGrpSpPr/>
          <p:nvPr/>
        </p:nvGrpSpPr>
        <p:grpSpPr>
          <a:xfrm>
            <a:off x="8943352" y="2892604"/>
            <a:ext cx="1887289" cy="665499"/>
            <a:chOff x="8943352" y="2892604"/>
            <a:chExt cx="1887289" cy="665499"/>
          </a:xfrm>
        </p:grpSpPr>
        <p:sp>
          <p:nvSpPr>
            <p:cNvPr id="138" name="文本框 163"/>
            <p:cNvSpPr txBox="1"/>
            <p:nvPr/>
          </p:nvSpPr>
          <p:spPr>
            <a:xfrm>
              <a:off x="8943353" y="2892604"/>
              <a:ext cx="1653625" cy="383540"/>
            </a:xfrm>
            <a:prstGeom prst="rect">
              <a:avLst/>
            </a:prstGeom>
            <a:noFill/>
          </p:spPr>
          <p:txBody>
            <a:bodyPr wrap="square" rtlCol="0">
              <a:spAutoFit/>
            </a:bodyPr>
            <a:lstStyle/>
            <a:p>
              <a:r>
                <a:rPr lang="zh-CN" altLang="en-US" b="1" dirty="0">
                  <a:solidFill>
                    <a:srgbClr val="00AF92"/>
                  </a:solidFill>
                  <a:cs typeface="+mn-ea"/>
                  <a:sym typeface="+mn-lt"/>
                </a:rPr>
                <a:t>数据可视化</a:t>
              </a:r>
              <a:endParaRPr lang="zh-CN" altLang="en-US" b="1" dirty="0">
                <a:solidFill>
                  <a:srgbClr val="00AF92"/>
                </a:solidFill>
                <a:cs typeface="+mn-ea"/>
                <a:sym typeface="+mn-lt"/>
              </a:endParaRPr>
            </a:p>
          </p:txBody>
        </p:sp>
        <p:sp>
          <p:nvSpPr>
            <p:cNvPr id="139" name="文本框 164"/>
            <p:cNvSpPr txBox="1"/>
            <p:nvPr/>
          </p:nvSpPr>
          <p:spPr>
            <a:xfrm>
              <a:off x="8943352" y="3245683"/>
              <a:ext cx="1887289" cy="312420"/>
            </a:xfrm>
            <a:prstGeom prst="rect">
              <a:avLst/>
            </a:prstGeom>
            <a:noFill/>
          </p:spPr>
          <p:txBody>
            <a:bodyPr wrap="square" rtlCol="0">
              <a:spAutoFit/>
            </a:bodyPr>
            <a:lstStyle/>
            <a:p>
              <a:pPr algn="just">
                <a:lnSpc>
                  <a:spcPct val="120000"/>
                </a:lnSpc>
              </a:pPr>
              <a:endParaRPr lang="zh-CN" altLang="en-US" sz="1200" dirty="0">
                <a:solidFill>
                  <a:prstClr val="black">
                    <a:lumMod val="65000"/>
                    <a:lumOff val="35000"/>
                  </a:prstClr>
                </a:solidFill>
                <a:cs typeface="+mn-ea"/>
                <a:sym typeface="+mn-lt"/>
              </a:endParaRPr>
            </a:p>
          </p:txBody>
        </p:sp>
      </p:grpSp>
      <p:grpSp>
        <p:nvGrpSpPr>
          <p:cNvPr id="6" name="组合 5"/>
          <p:cNvGrpSpPr/>
          <p:nvPr/>
        </p:nvGrpSpPr>
        <p:grpSpPr>
          <a:xfrm>
            <a:off x="7914943" y="4532492"/>
            <a:ext cx="1887289" cy="665499"/>
            <a:chOff x="7914943" y="4532492"/>
            <a:chExt cx="1887289" cy="665499"/>
          </a:xfrm>
        </p:grpSpPr>
        <p:sp>
          <p:nvSpPr>
            <p:cNvPr id="140" name="文本框 166"/>
            <p:cNvSpPr txBox="1"/>
            <p:nvPr/>
          </p:nvSpPr>
          <p:spPr>
            <a:xfrm>
              <a:off x="7914944" y="4532492"/>
              <a:ext cx="1653625" cy="383540"/>
            </a:xfrm>
            <a:prstGeom prst="rect">
              <a:avLst/>
            </a:prstGeom>
            <a:noFill/>
          </p:spPr>
          <p:txBody>
            <a:bodyPr wrap="square" rtlCol="0">
              <a:spAutoFit/>
            </a:bodyPr>
            <a:lstStyle/>
            <a:p>
              <a:r>
                <a:rPr lang="zh-CN" altLang="en-US" b="1" dirty="0">
                  <a:solidFill>
                    <a:schemeClr val="accent4">
                      <a:lumMod val="75000"/>
                    </a:schemeClr>
                  </a:solidFill>
                  <a:cs typeface="+mn-ea"/>
                  <a:sym typeface="+mn-lt"/>
                </a:rPr>
                <a:t>数据的获取</a:t>
              </a:r>
              <a:endParaRPr lang="zh-CN" altLang="en-US" b="1" dirty="0">
                <a:solidFill>
                  <a:schemeClr val="accent4">
                    <a:lumMod val="75000"/>
                  </a:schemeClr>
                </a:solidFill>
                <a:cs typeface="+mn-ea"/>
                <a:sym typeface="+mn-lt"/>
              </a:endParaRPr>
            </a:p>
          </p:txBody>
        </p:sp>
        <p:sp>
          <p:nvSpPr>
            <p:cNvPr id="141" name="文本框 167"/>
            <p:cNvSpPr txBox="1"/>
            <p:nvPr/>
          </p:nvSpPr>
          <p:spPr>
            <a:xfrm>
              <a:off x="7914943" y="4885571"/>
              <a:ext cx="1887289" cy="312420"/>
            </a:xfrm>
            <a:prstGeom prst="rect">
              <a:avLst/>
            </a:prstGeom>
            <a:noFill/>
          </p:spPr>
          <p:txBody>
            <a:bodyPr wrap="square" rtlCol="0">
              <a:spAutoFit/>
            </a:bodyPr>
            <a:lstStyle/>
            <a:p>
              <a:pPr algn="just">
                <a:lnSpc>
                  <a:spcPct val="120000"/>
                </a:lnSpc>
              </a:pPr>
              <a:endParaRPr lang="zh-CN" altLang="en-US" sz="1200" dirty="0">
                <a:solidFill>
                  <a:prstClr val="black">
                    <a:lumMod val="65000"/>
                    <a:lumOff val="35000"/>
                  </a:prstClr>
                </a:solidFill>
                <a:cs typeface="+mn-ea"/>
                <a:sym typeface="+mn-lt"/>
              </a:endParaRPr>
            </a:p>
          </p:txBody>
        </p:sp>
      </p:grpSp>
      <p:grpSp>
        <p:nvGrpSpPr>
          <p:cNvPr id="3" name="组合 2"/>
          <p:cNvGrpSpPr/>
          <p:nvPr/>
        </p:nvGrpSpPr>
        <p:grpSpPr>
          <a:xfrm>
            <a:off x="1203698" y="2359281"/>
            <a:ext cx="2178050" cy="665499"/>
            <a:chOff x="1203698" y="2359281"/>
            <a:chExt cx="2178050" cy="665499"/>
          </a:xfrm>
        </p:grpSpPr>
        <p:sp>
          <p:nvSpPr>
            <p:cNvPr id="142" name="文本框 168"/>
            <p:cNvSpPr txBox="1"/>
            <p:nvPr/>
          </p:nvSpPr>
          <p:spPr>
            <a:xfrm>
              <a:off x="1203698" y="2359281"/>
              <a:ext cx="2178050" cy="383540"/>
            </a:xfrm>
            <a:prstGeom prst="rect">
              <a:avLst/>
            </a:prstGeom>
            <a:noFill/>
          </p:spPr>
          <p:txBody>
            <a:bodyPr wrap="square" rtlCol="0">
              <a:spAutoFit/>
            </a:bodyPr>
            <a:lstStyle/>
            <a:p>
              <a:r>
                <a:rPr lang="zh-CN" altLang="en-US" b="1" dirty="0">
                  <a:solidFill>
                    <a:srgbClr val="F6615B"/>
                  </a:solidFill>
                  <a:cs typeface="+mn-ea"/>
                  <a:sym typeface="+mn-lt"/>
                </a:rPr>
                <a:t>页面调整及美化</a:t>
              </a:r>
              <a:endParaRPr lang="zh-CN" altLang="en-US" b="1" dirty="0">
                <a:solidFill>
                  <a:srgbClr val="F6615B"/>
                </a:solidFill>
                <a:cs typeface="+mn-ea"/>
                <a:sym typeface="+mn-lt"/>
              </a:endParaRPr>
            </a:p>
          </p:txBody>
        </p:sp>
        <p:sp>
          <p:nvSpPr>
            <p:cNvPr id="143" name="文本框 169"/>
            <p:cNvSpPr txBox="1"/>
            <p:nvPr/>
          </p:nvSpPr>
          <p:spPr>
            <a:xfrm>
              <a:off x="1203698" y="2712360"/>
              <a:ext cx="1887289" cy="312420"/>
            </a:xfrm>
            <a:prstGeom prst="rect">
              <a:avLst/>
            </a:prstGeom>
            <a:noFill/>
          </p:spPr>
          <p:txBody>
            <a:bodyPr wrap="square" rtlCol="0">
              <a:spAutoFit/>
            </a:bodyPr>
            <a:lstStyle/>
            <a:p>
              <a:pPr algn="just">
                <a:lnSpc>
                  <a:spcPct val="120000"/>
                </a:lnSpc>
              </a:pPr>
              <a:endParaRPr lang="zh-CN" altLang="en-US" sz="1200" dirty="0">
                <a:solidFill>
                  <a:prstClr val="black">
                    <a:lumMod val="65000"/>
                    <a:lumOff val="35000"/>
                  </a:prstClr>
                </a:solidFill>
                <a:cs typeface="+mn-ea"/>
                <a:sym typeface="+mn-lt"/>
              </a:endParaRPr>
            </a:p>
          </p:txBody>
        </p:sp>
      </p:grpSp>
      <p:grpSp>
        <p:nvGrpSpPr>
          <p:cNvPr id="5" name="组合 4"/>
          <p:cNvGrpSpPr/>
          <p:nvPr/>
        </p:nvGrpSpPr>
        <p:grpSpPr>
          <a:xfrm>
            <a:off x="1127498" y="4207679"/>
            <a:ext cx="1887289" cy="665499"/>
            <a:chOff x="1127498" y="4207679"/>
            <a:chExt cx="1887289" cy="665499"/>
          </a:xfrm>
        </p:grpSpPr>
        <p:sp>
          <p:nvSpPr>
            <p:cNvPr id="144" name="文本框 170"/>
            <p:cNvSpPr txBox="1"/>
            <p:nvPr/>
          </p:nvSpPr>
          <p:spPr>
            <a:xfrm>
              <a:off x="1127498" y="4207679"/>
              <a:ext cx="1887220" cy="383540"/>
            </a:xfrm>
            <a:prstGeom prst="rect">
              <a:avLst/>
            </a:prstGeom>
            <a:noFill/>
          </p:spPr>
          <p:txBody>
            <a:bodyPr wrap="square" rtlCol="0">
              <a:spAutoFit/>
            </a:bodyPr>
            <a:lstStyle/>
            <a:p>
              <a:r>
                <a:rPr lang="zh-CN" altLang="en-US" b="1" dirty="0">
                  <a:solidFill>
                    <a:srgbClr val="01ACBE"/>
                  </a:solidFill>
                  <a:cs typeface="+mn-ea"/>
                  <a:sym typeface="+mn-lt"/>
                </a:rPr>
                <a:t>数据的分析</a:t>
              </a:r>
              <a:endParaRPr lang="zh-CN" altLang="en-US" b="1" dirty="0">
                <a:solidFill>
                  <a:srgbClr val="01ACBE"/>
                </a:solidFill>
                <a:cs typeface="+mn-ea"/>
                <a:sym typeface="+mn-lt"/>
              </a:endParaRPr>
            </a:p>
          </p:txBody>
        </p:sp>
        <p:sp>
          <p:nvSpPr>
            <p:cNvPr id="145" name="文本框 171"/>
            <p:cNvSpPr txBox="1"/>
            <p:nvPr/>
          </p:nvSpPr>
          <p:spPr>
            <a:xfrm>
              <a:off x="1127498" y="4560758"/>
              <a:ext cx="1887289" cy="312420"/>
            </a:xfrm>
            <a:prstGeom prst="rect">
              <a:avLst/>
            </a:prstGeom>
            <a:noFill/>
          </p:spPr>
          <p:txBody>
            <a:bodyPr wrap="square" rtlCol="0">
              <a:spAutoFit/>
            </a:bodyPr>
            <a:lstStyle/>
            <a:p>
              <a:pPr algn="just">
                <a:lnSpc>
                  <a:spcPct val="120000"/>
                </a:lnSpc>
              </a:pPr>
              <a:endParaRPr lang="zh-CN" altLang="en-US" sz="1200" dirty="0">
                <a:solidFill>
                  <a:prstClr val="black">
                    <a:lumMod val="65000"/>
                    <a:lumOff val="35000"/>
                  </a:prstClr>
                </a:solidFill>
                <a:cs typeface="+mn-ea"/>
                <a:sym typeface="+mn-lt"/>
              </a:endParaRPr>
            </a:p>
          </p:txBody>
        </p:sp>
      </p:grpSp>
      <p:grpSp>
        <p:nvGrpSpPr>
          <p:cNvPr id="79" name="组合 78"/>
          <p:cNvGrpSpPr/>
          <p:nvPr/>
        </p:nvGrpSpPr>
        <p:grpSpPr>
          <a:xfrm>
            <a:off x="314514" y="168371"/>
            <a:ext cx="2475146" cy="669841"/>
            <a:chOff x="314514" y="168371"/>
            <a:chExt cx="2475146" cy="669841"/>
          </a:xfrm>
        </p:grpSpPr>
        <p:grpSp>
          <p:nvGrpSpPr>
            <p:cNvPr id="146" name="组合 145"/>
            <p:cNvGrpSpPr/>
            <p:nvPr/>
          </p:nvGrpSpPr>
          <p:grpSpPr>
            <a:xfrm>
              <a:off x="314514" y="168371"/>
              <a:ext cx="2130199" cy="669841"/>
              <a:chOff x="559782" y="121974"/>
              <a:chExt cx="2130199" cy="669841"/>
            </a:xfrm>
          </p:grpSpPr>
          <p:sp>
            <p:nvSpPr>
              <p:cNvPr id="148" name="Freeform 31"/>
              <p:cNvSpPr/>
              <p:nvPr/>
            </p:nvSpPr>
            <p:spPr bwMode="auto">
              <a:xfrm>
                <a:off x="778043" y="209286"/>
                <a:ext cx="1911938" cy="492125"/>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149" name="组合 148"/>
              <p:cNvGrpSpPr/>
              <p:nvPr/>
            </p:nvGrpSpPr>
            <p:grpSpPr>
              <a:xfrm>
                <a:off x="559782" y="121974"/>
                <a:ext cx="369073" cy="669841"/>
                <a:chOff x="-91908" y="121974"/>
                <a:chExt cx="1020763" cy="1852612"/>
              </a:xfrm>
            </p:grpSpPr>
            <p:sp>
              <p:nvSpPr>
                <p:cNvPr id="150" name="Freeform 32"/>
                <p:cNvSpPr/>
                <p:nvPr/>
              </p:nvSpPr>
              <p:spPr bwMode="auto">
                <a:xfrm>
                  <a:off x="-45871" y="169599"/>
                  <a:ext cx="933450" cy="1758950"/>
                </a:xfrm>
                <a:custGeom>
                  <a:avLst/>
                  <a:gdLst>
                    <a:gd name="T0" fmla="*/ 179 w 588"/>
                    <a:gd name="T1" fmla="*/ 1108 h 1108"/>
                    <a:gd name="T2" fmla="*/ 179 w 588"/>
                    <a:gd name="T3" fmla="*/ 323 h 1108"/>
                    <a:gd name="T4" fmla="*/ 0 w 588"/>
                    <a:gd name="T5" fmla="*/ 323 h 1108"/>
                    <a:gd name="T6" fmla="*/ 0 w 588"/>
                    <a:gd name="T7" fmla="*/ 0 h 1108"/>
                    <a:gd name="T8" fmla="*/ 588 w 588"/>
                    <a:gd name="T9" fmla="*/ 0 h 1108"/>
                    <a:gd name="T10" fmla="*/ 588 w 588"/>
                    <a:gd name="T11" fmla="*/ 1108 h 1108"/>
                    <a:gd name="T12" fmla="*/ 179 w 588"/>
                    <a:gd name="T13" fmla="*/ 1108 h 1108"/>
                  </a:gdLst>
                  <a:ahLst/>
                  <a:cxnLst>
                    <a:cxn ang="0">
                      <a:pos x="T0" y="T1"/>
                    </a:cxn>
                    <a:cxn ang="0">
                      <a:pos x="T2" y="T3"/>
                    </a:cxn>
                    <a:cxn ang="0">
                      <a:pos x="T4" y="T5"/>
                    </a:cxn>
                    <a:cxn ang="0">
                      <a:pos x="T6" y="T7"/>
                    </a:cxn>
                    <a:cxn ang="0">
                      <a:pos x="T8" y="T9"/>
                    </a:cxn>
                    <a:cxn ang="0">
                      <a:pos x="T10" y="T11"/>
                    </a:cxn>
                    <a:cxn ang="0">
                      <a:pos x="T12" y="T13"/>
                    </a:cxn>
                  </a:cxnLst>
                  <a:rect l="0" t="0" r="r" b="b"/>
                  <a:pathLst>
                    <a:path w="588" h="1108">
                      <a:moveTo>
                        <a:pt x="179" y="1108"/>
                      </a:moveTo>
                      <a:lnTo>
                        <a:pt x="179" y="323"/>
                      </a:lnTo>
                      <a:lnTo>
                        <a:pt x="0" y="323"/>
                      </a:lnTo>
                      <a:lnTo>
                        <a:pt x="0" y="0"/>
                      </a:lnTo>
                      <a:lnTo>
                        <a:pt x="588" y="0"/>
                      </a:lnTo>
                      <a:lnTo>
                        <a:pt x="588" y="1108"/>
                      </a:lnTo>
                      <a:lnTo>
                        <a:pt x="179" y="1108"/>
                      </a:lnTo>
                      <a:close/>
                    </a:path>
                  </a:pathLst>
                </a:custGeom>
                <a:solidFill>
                  <a:srgbClr val="4BACC6"/>
                </a:soli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151" name="Freeform 33"/>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close/>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52" name="Freeform 34"/>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sp>
          <p:nvSpPr>
            <p:cNvPr id="147" name="文本框 146"/>
            <p:cNvSpPr txBox="1"/>
            <p:nvPr/>
          </p:nvSpPr>
          <p:spPr>
            <a:xfrm>
              <a:off x="877722" y="364641"/>
              <a:ext cx="1911938" cy="383540"/>
            </a:xfrm>
            <a:prstGeom prst="rect">
              <a:avLst/>
            </a:prstGeom>
            <a:noFill/>
          </p:spPr>
          <p:txBody>
            <a:bodyPr wrap="square" rtlCol="0">
              <a:spAutoFit/>
            </a:bodyPr>
            <a:lstStyle/>
            <a:p>
              <a:r>
                <a:rPr lang="zh-CN" altLang="en-US" dirty="0">
                  <a:solidFill>
                    <a:schemeClr val="accent1"/>
                  </a:solidFill>
                  <a:cs typeface="+mn-ea"/>
                  <a:sym typeface="+mn-lt"/>
                </a:rPr>
                <a:t>任务分块</a:t>
              </a:r>
              <a:endParaRPr lang="zh-CN" altLang="en-US" dirty="0">
                <a:solidFill>
                  <a:schemeClr val="accent1"/>
                </a:solidFill>
                <a:cs typeface="+mn-ea"/>
                <a:sym typeface="+mn-lt"/>
              </a:endParaRPr>
            </a:p>
          </p:txBody>
        </p:sp>
      </p:gr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down)">
                                      <p:cBhvr>
                                        <p:cTn id="15" dur="500"/>
                                        <p:tgtEl>
                                          <p:spTgt spid="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down)">
                                      <p:cBhvr>
                                        <p:cTn id="23" dur="500"/>
                                        <p:tgtEl>
                                          <p:spTgt spid="3"/>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wipe(down)">
                                      <p:cBhvr>
                                        <p:cTn id="31" dur="500"/>
                                        <p:tgtEl>
                                          <p:spTgt spid="4"/>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4000"/>
                            </p:stCondLst>
                            <p:childTnLst>
                              <p:par>
                                <p:cTn id="37" presetID="22" presetClass="entr" presetSubtype="4" fill="hold"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wipe(down)">
                                      <p:cBhvr>
                                        <p:cTn id="39" dur="500"/>
                                        <p:tgtEl>
                                          <p:spTgt spid="5"/>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500"/>
                                        <p:tgtEl>
                                          <p:spTgt spid="11"/>
                                        </p:tgtEl>
                                      </p:cBhvr>
                                    </p:animEffect>
                                  </p:childTnLst>
                                </p:cTn>
                              </p:par>
                            </p:childTnLst>
                          </p:cTn>
                        </p:par>
                        <p:par>
                          <p:cTn id="44" fill="hold">
                            <p:stCondLst>
                              <p:cond delay="5000"/>
                            </p:stCondLst>
                            <p:childTnLst>
                              <p:par>
                                <p:cTn id="45" presetID="22" presetClass="entr" presetSubtype="4" fill="hold" nodeType="after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wipe(down)">
                                      <p:cBhvr>
                                        <p:cTn id="4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14514" y="168371"/>
            <a:ext cx="2618021" cy="669841"/>
            <a:chOff x="314514" y="168371"/>
            <a:chExt cx="2618021" cy="669841"/>
          </a:xfrm>
        </p:grpSpPr>
        <p:grpSp>
          <p:nvGrpSpPr>
            <p:cNvPr id="4" name="组合 3"/>
            <p:cNvGrpSpPr/>
            <p:nvPr/>
          </p:nvGrpSpPr>
          <p:grpSpPr>
            <a:xfrm>
              <a:off x="314514" y="168371"/>
              <a:ext cx="2130199" cy="669841"/>
              <a:chOff x="559782" y="121974"/>
              <a:chExt cx="2130199" cy="669841"/>
            </a:xfrm>
          </p:grpSpPr>
          <p:sp>
            <p:nvSpPr>
              <p:cNvPr id="5" name="Freeform 31"/>
              <p:cNvSpPr/>
              <p:nvPr/>
            </p:nvSpPr>
            <p:spPr bwMode="auto">
              <a:xfrm>
                <a:off x="778043" y="209286"/>
                <a:ext cx="1911938" cy="492125"/>
              </a:xfrm>
              <a:prstGeom prst="roundRect">
                <a:avLst/>
              </a:pr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6" name="组合 5"/>
              <p:cNvGrpSpPr/>
              <p:nvPr/>
            </p:nvGrpSpPr>
            <p:grpSpPr>
              <a:xfrm>
                <a:off x="559782" y="121974"/>
                <a:ext cx="369073" cy="669841"/>
                <a:chOff x="-91908" y="121974"/>
                <a:chExt cx="1020763" cy="1852612"/>
              </a:xfrm>
            </p:grpSpPr>
            <p:sp>
              <p:nvSpPr>
                <p:cNvPr id="7" name="Freeform 32"/>
                <p:cNvSpPr/>
                <p:nvPr/>
              </p:nvSpPr>
              <p:spPr bwMode="auto">
                <a:xfrm>
                  <a:off x="-45871" y="169599"/>
                  <a:ext cx="933450" cy="1758950"/>
                </a:xfrm>
                <a:custGeom>
                  <a:avLst/>
                  <a:gdLst>
                    <a:gd name="T0" fmla="*/ 179 w 588"/>
                    <a:gd name="T1" fmla="*/ 1108 h 1108"/>
                    <a:gd name="T2" fmla="*/ 179 w 588"/>
                    <a:gd name="T3" fmla="*/ 323 h 1108"/>
                    <a:gd name="T4" fmla="*/ 0 w 588"/>
                    <a:gd name="T5" fmla="*/ 323 h 1108"/>
                    <a:gd name="T6" fmla="*/ 0 w 588"/>
                    <a:gd name="T7" fmla="*/ 0 h 1108"/>
                    <a:gd name="T8" fmla="*/ 588 w 588"/>
                    <a:gd name="T9" fmla="*/ 0 h 1108"/>
                    <a:gd name="T10" fmla="*/ 588 w 588"/>
                    <a:gd name="T11" fmla="*/ 1108 h 1108"/>
                    <a:gd name="T12" fmla="*/ 179 w 588"/>
                    <a:gd name="T13" fmla="*/ 1108 h 1108"/>
                  </a:gdLst>
                  <a:ahLst/>
                  <a:cxnLst>
                    <a:cxn ang="0">
                      <a:pos x="T0" y="T1"/>
                    </a:cxn>
                    <a:cxn ang="0">
                      <a:pos x="T2" y="T3"/>
                    </a:cxn>
                    <a:cxn ang="0">
                      <a:pos x="T4" y="T5"/>
                    </a:cxn>
                    <a:cxn ang="0">
                      <a:pos x="T6" y="T7"/>
                    </a:cxn>
                    <a:cxn ang="0">
                      <a:pos x="T8" y="T9"/>
                    </a:cxn>
                    <a:cxn ang="0">
                      <a:pos x="T10" y="T11"/>
                    </a:cxn>
                    <a:cxn ang="0">
                      <a:pos x="T12" y="T13"/>
                    </a:cxn>
                  </a:cxnLst>
                  <a:rect l="0" t="0" r="r" b="b"/>
                  <a:pathLst>
                    <a:path w="588" h="1108">
                      <a:moveTo>
                        <a:pt x="179" y="1108"/>
                      </a:moveTo>
                      <a:lnTo>
                        <a:pt x="179" y="323"/>
                      </a:lnTo>
                      <a:lnTo>
                        <a:pt x="0" y="323"/>
                      </a:lnTo>
                      <a:lnTo>
                        <a:pt x="0" y="0"/>
                      </a:lnTo>
                      <a:lnTo>
                        <a:pt x="588" y="0"/>
                      </a:lnTo>
                      <a:lnTo>
                        <a:pt x="588" y="1108"/>
                      </a:lnTo>
                      <a:lnTo>
                        <a:pt x="179" y="1108"/>
                      </a:lnTo>
                      <a:close/>
                    </a:path>
                  </a:pathLst>
                </a:custGeom>
                <a:solidFill>
                  <a:srgbClr val="4BACC6"/>
                </a:soli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cs typeface="+mn-ea"/>
                    <a:sym typeface="+mn-lt"/>
                  </a:endParaRPr>
                </a:p>
              </p:txBody>
            </p:sp>
            <p:sp>
              <p:nvSpPr>
                <p:cNvPr id="8" name="Freeform 33"/>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close/>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close/>
                    </a:path>
                  </a:pathLst>
                </a:custGeom>
                <a:gradFill flip="none" rotWithShape="1">
                  <a:gsLst>
                    <a:gs pos="0">
                      <a:srgbClr val="CBCBCB"/>
                    </a:gs>
                    <a:gs pos="100000">
                      <a:srgbClr val="F3F3F3"/>
                    </a:gs>
                  </a:gsLst>
                  <a:lin ang="2700000" scaled="1"/>
                  <a:tileRect/>
                </a:gradFill>
                <a:ln w="31750">
                  <a:gradFill flip="none" rotWithShape="1">
                    <a:gsLst>
                      <a:gs pos="0">
                        <a:schemeClr val="bg1"/>
                      </a:gs>
                      <a:gs pos="100000">
                        <a:srgbClr val="CBCBCB"/>
                      </a:gs>
                    </a:gsLst>
                    <a:lin ang="2700000" scaled="1"/>
                    <a:tileRect/>
                  </a:gradFill>
                </a:ln>
                <a:effectLst>
                  <a:outerShdw blurRad="1270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9" name="Freeform 34"/>
                <p:cNvSpPr>
                  <a:spLocks noEditPoints="1"/>
                </p:cNvSpPr>
                <p:nvPr/>
              </p:nvSpPr>
              <p:spPr bwMode="auto">
                <a:xfrm>
                  <a:off x="-91908" y="121974"/>
                  <a:ext cx="1020763" cy="1852612"/>
                </a:xfrm>
                <a:custGeom>
                  <a:avLst/>
                  <a:gdLst>
                    <a:gd name="T0" fmla="*/ 588 w 643"/>
                    <a:gd name="T1" fmla="*/ 55 h 1167"/>
                    <a:gd name="T2" fmla="*/ 588 w 643"/>
                    <a:gd name="T3" fmla="*/ 1112 h 1167"/>
                    <a:gd name="T4" fmla="*/ 234 w 643"/>
                    <a:gd name="T5" fmla="*/ 1112 h 1167"/>
                    <a:gd name="T6" fmla="*/ 234 w 643"/>
                    <a:gd name="T7" fmla="*/ 327 h 1167"/>
                    <a:gd name="T8" fmla="*/ 55 w 643"/>
                    <a:gd name="T9" fmla="*/ 327 h 1167"/>
                    <a:gd name="T10" fmla="*/ 55 w 643"/>
                    <a:gd name="T11" fmla="*/ 55 h 1167"/>
                    <a:gd name="T12" fmla="*/ 588 w 643"/>
                    <a:gd name="T13" fmla="*/ 55 h 1167"/>
                    <a:gd name="T14" fmla="*/ 643 w 643"/>
                    <a:gd name="T15" fmla="*/ 0 h 1167"/>
                    <a:gd name="T16" fmla="*/ 588 w 643"/>
                    <a:gd name="T17" fmla="*/ 0 h 1167"/>
                    <a:gd name="T18" fmla="*/ 55 w 643"/>
                    <a:gd name="T19" fmla="*/ 0 h 1167"/>
                    <a:gd name="T20" fmla="*/ 0 w 643"/>
                    <a:gd name="T21" fmla="*/ 0 h 1167"/>
                    <a:gd name="T22" fmla="*/ 0 w 643"/>
                    <a:gd name="T23" fmla="*/ 55 h 1167"/>
                    <a:gd name="T24" fmla="*/ 0 w 643"/>
                    <a:gd name="T25" fmla="*/ 327 h 1167"/>
                    <a:gd name="T26" fmla="*/ 0 w 643"/>
                    <a:gd name="T27" fmla="*/ 382 h 1167"/>
                    <a:gd name="T28" fmla="*/ 55 w 643"/>
                    <a:gd name="T29" fmla="*/ 382 h 1167"/>
                    <a:gd name="T30" fmla="*/ 182 w 643"/>
                    <a:gd name="T31" fmla="*/ 382 h 1167"/>
                    <a:gd name="T32" fmla="*/ 182 w 643"/>
                    <a:gd name="T33" fmla="*/ 1112 h 1167"/>
                    <a:gd name="T34" fmla="*/ 182 w 643"/>
                    <a:gd name="T35" fmla="*/ 1167 h 1167"/>
                    <a:gd name="T36" fmla="*/ 234 w 643"/>
                    <a:gd name="T37" fmla="*/ 1167 h 1167"/>
                    <a:gd name="T38" fmla="*/ 588 w 643"/>
                    <a:gd name="T39" fmla="*/ 1167 h 1167"/>
                    <a:gd name="T40" fmla="*/ 643 w 643"/>
                    <a:gd name="T41" fmla="*/ 1167 h 1167"/>
                    <a:gd name="T42" fmla="*/ 643 w 643"/>
                    <a:gd name="T43" fmla="*/ 1112 h 1167"/>
                    <a:gd name="T44" fmla="*/ 643 w 643"/>
                    <a:gd name="T45" fmla="*/ 55 h 1167"/>
                    <a:gd name="T46" fmla="*/ 643 w 643"/>
                    <a:gd name="T47" fmla="*/ 0 h 1167"/>
                    <a:gd name="T48" fmla="*/ 643 w 643"/>
                    <a:gd name="T49" fmla="*/ 0 h 1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3" h="1167">
                      <a:moveTo>
                        <a:pt x="588" y="55"/>
                      </a:moveTo>
                      <a:lnTo>
                        <a:pt x="588" y="1112"/>
                      </a:lnTo>
                      <a:lnTo>
                        <a:pt x="234" y="1112"/>
                      </a:lnTo>
                      <a:lnTo>
                        <a:pt x="234" y="327"/>
                      </a:lnTo>
                      <a:lnTo>
                        <a:pt x="55" y="327"/>
                      </a:lnTo>
                      <a:lnTo>
                        <a:pt x="55" y="55"/>
                      </a:lnTo>
                      <a:lnTo>
                        <a:pt x="588" y="55"/>
                      </a:lnTo>
                      <a:moveTo>
                        <a:pt x="643" y="0"/>
                      </a:moveTo>
                      <a:lnTo>
                        <a:pt x="588" y="0"/>
                      </a:lnTo>
                      <a:lnTo>
                        <a:pt x="55" y="0"/>
                      </a:lnTo>
                      <a:lnTo>
                        <a:pt x="0" y="0"/>
                      </a:lnTo>
                      <a:lnTo>
                        <a:pt x="0" y="55"/>
                      </a:lnTo>
                      <a:lnTo>
                        <a:pt x="0" y="327"/>
                      </a:lnTo>
                      <a:lnTo>
                        <a:pt x="0" y="382"/>
                      </a:lnTo>
                      <a:lnTo>
                        <a:pt x="55" y="382"/>
                      </a:lnTo>
                      <a:lnTo>
                        <a:pt x="182" y="382"/>
                      </a:lnTo>
                      <a:lnTo>
                        <a:pt x="182" y="1112"/>
                      </a:lnTo>
                      <a:lnTo>
                        <a:pt x="182" y="1167"/>
                      </a:lnTo>
                      <a:lnTo>
                        <a:pt x="234" y="1167"/>
                      </a:lnTo>
                      <a:lnTo>
                        <a:pt x="588" y="1167"/>
                      </a:lnTo>
                      <a:lnTo>
                        <a:pt x="643" y="1167"/>
                      </a:lnTo>
                      <a:lnTo>
                        <a:pt x="643" y="1112"/>
                      </a:lnTo>
                      <a:lnTo>
                        <a:pt x="643" y="55"/>
                      </a:lnTo>
                      <a:lnTo>
                        <a:pt x="643" y="0"/>
                      </a:lnTo>
                      <a:lnTo>
                        <a:pt x="64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grpSp>
        <p:sp>
          <p:nvSpPr>
            <p:cNvPr id="10" name="文本框 9"/>
            <p:cNvSpPr txBox="1"/>
            <p:nvPr/>
          </p:nvSpPr>
          <p:spPr>
            <a:xfrm>
              <a:off x="1020597" y="345591"/>
              <a:ext cx="1911938" cy="383540"/>
            </a:xfrm>
            <a:prstGeom prst="rect">
              <a:avLst/>
            </a:prstGeom>
            <a:noFill/>
          </p:spPr>
          <p:txBody>
            <a:bodyPr wrap="square" rtlCol="0">
              <a:spAutoFit/>
            </a:bodyPr>
            <a:lstStyle/>
            <a:p>
              <a:r>
                <a:rPr lang="zh-CN" altLang="en-US" dirty="0">
                  <a:solidFill>
                    <a:schemeClr val="accent1"/>
                  </a:solidFill>
                  <a:cs typeface="+mn-ea"/>
                  <a:sym typeface="+mn-lt"/>
                </a:rPr>
                <a:t>优势</a:t>
              </a:r>
              <a:endParaRPr lang="zh-CN" altLang="en-US" dirty="0">
                <a:solidFill>
                  <a:schemeClr val="accent1"/>
                </a:solidFill>
                <a:cs typeface="+mn-ea"/>
                <a:sym typeface="+mn-lt"/>
              </a:endParaRPr>
            </a:p>
          </p:txBody>
        </p:sp>
      </p:grpSp>
      <p:grpSp>
        <p:nvGrpSpPr>
          <p:cNvPr id="178" name="组合 177"/>
          <p:cNvGrpSpPr/>
          <p:nvPr/>
        </p:nvGrpSpPr>
        <p:grpSpPr>
          <a:xfrm>
            <a:off x="3381633" y="998627"/>
            <a:ext cx="4159119" cy="998130"/>
            <a:chOff x="1073877" y="1902560"/>
            <a:chExt cx="4158578" cy="998361"/>
          </a:xfrm>
        </p:grpSpPr>
        <p:sp>
          <p:nvSpPr>
            <p:cNvPr id="179" name="任意多边形 6"/>
            <p:cNvSpPr/>
            <p:nvPr/>
          </p:nvSpPr>
          <p:spPr bwMode="auto">
            <a:xfrm>
              <a:off x="1073877"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noAutofit/>
            </a:bodyPr>
            <a:p>
              <a:endParaRPr lang="zh-CN" altLang="en-US">
                <a:solidFill>
                  <a:prstClr val="black"/>
                </a:solidFill>
                <a:cs typeface="+mn-ea"/>
                <a:sym typeface="+mn-lt"/>
              </a:endParaRPr>
            </a:p>
          </p:txBody>
        </p:sp>
        <p:sp>
          <p:nvSpPr>
            <p:cNvPr id="180" name="任意多边形 7"/>
            <p:cNvSpPr/>
            <p:nvPr/>
          </p:nvSpPr>
          <p:spPr bwMode="auto">
            <a:xfrm>
              <a:off x="1213953"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noAutofit/>
            </a:bodyPr>
            <a:p>
              <a:endParaRPr lang="zh-CN" altLang="en-US">
                <a:solidFill>
                  <a:prstClr val="black"/>
                </a:solidFill>
                <a:cs typeface="+mn-ea"/>
                <a:sym typeface="+mn-lt"/>
              </a:endParaRPr>
            </a:p>
          </p:txBody>
        </p:sp>
        <p:sp>
          <p:nvSpPr>
            <p:cNvPr id="181" name="文本框 23"/>
            <p:cNvSpPr txBox="1"/>
            <p:nvPr/>
          </p:nvSpPr>
          <p:spPr>
            <a:xfrm>
              <a:off x="2096477" y="2077122"/>
              <a:ext cx="2832551" cy="651026"/>
            </a:xfrm>
            <a:prstGeom prst="rect">
              <a:avLst/>
            </a:prstGeom>
            <a:noFill/>
          </p:spPr>
          <p:txBody>
            <a:bodyPr wrap="square" rtlCol="0">
              <a:spAutoFit/>
            </a:bodyPr>
            <a:p>
              <a:pPr algn="just">
                <a:lnSpc>
                  <a:spcPct val="130000"/>
                </a:lnSpc>
              </a:pPr>
              <a:r>
                <a:rPr lang="zh-CN" altLang="en-US" sz="2800" b="1" dirty="0">
                  <a:solidFill>
                    <a:schemeClr val="bg1"/>
                  </a:solidFill>
                  <a:cs typeface="+mn-ea"/>
                  <a:sym typeface="+mn-lt"/>
                </a:rPr>
                <a:t>我们的优势</a:t>
              </a:r>
              <a:endParaRPr lang="zh-CN" altLang="en-US" sz="2800" b="1" dirty="0">
                <a:solidFill>
                  <a:schemeClr val="bg1"/>
                </a:solidFill>
                <a:cs typeface="+mn-ea"/>
                <a:sym typeface="+mn-lt"/>
              </a:endParaRPr>
            </a:p>
          </p:txBody>
        </p:sp>
      </p:grpSp>
      <p:grpSp>
        <p:nvGrpSpPr>
          <p:cNvPr id="11" name="组合 10"/>
          <p:cNvGrpSpPr/>
          <p:nvPr/>
        </p:nvGrpSpPr>
        <p:grpSpPr>
          <a:xfrm>
            <a:off x="1238250" y="3808730"/>
            <a:ext cx="4159250" cy="1921510"/>
            <a:chOff x="1073877" y="1902560"/>
            <a:chExt cx="4158578" cy="998361"/>
          </a:xfrm>
        </p:grpSpPr>
        <p:sp>
          <p:nvSpPr>
            <p:cNvPr id="12" name="任意多边形 6"/>
            <p:cNvSpPr/>
            <p:nvPr/>
          </p:nvSpPr>
          <p:spPr bwMode="auto">
            <a:xfrm>
              <a:off x="1073877"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noAutofit/>
            </a:bodyPr>
            <a:p>
              <a:endParaRPr lang="zh-CN" altLang="en-US">
                <a:solidFill>
                  <a:prstClr val="black"/>
                </a:solidFill>
                <a:cs typeface="+mn-ea"/>
                <a:sym typeface="+mn-lt"/>
              </a:endParaRPr>
            </a:p>
          </p:txBody>
        </p:sp>
        <p:sp>
          <p:nvSpPr>
            <p:cNvPr id="13" name="任意多边形 7"/>
            <p:cNvSpPr/>
            <p:nvPr/>
          </p:nvSpPr>
          <p:spPr bwMode="auto">
            <a:xfrm>
              <a:off x="1213953"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noAutofit/>
            </a:bodyPr>
            <a:p>
              <a:endParaRPr lang="zh-CN" altLang="en-US">
                <a:solidFill>
                  <a:prstClr val="black"/>
                </a:solidFill>
                <a:cs typeface="+mn-ea"/>
                <a:sym typeface="+mn-lt"/>
              </a:endParaRPr>
            </a:p>
          </p:txBody>
        </p:sp>
        <p:sp>
          <p:nvSpPr>
            <p:cNvPr id="14" name="文本框 23"/>
            <p:cNvSpPr txBox="1"/>
            <p:nvPr/>
          </p:nvSpPr>
          <p:spPr>
            <a:xfrm>
              <a:off x="1915531" y="2128921"/>
              <a:ext cx="2832551" cy="546030"/>
            </a:xfrm>
            <a:prstGeom prst="rect">
              <a:avLst/>
            </a:prstGeom>
            <a:noFill/>
          </p:spPr>
          <p:txBody>
            <a:bodyPr wrap="square" rtlCol="0">
              <a:spAutoFit/>
            </a:bodyPr>
            <a:p>
              <a:pPr algn="just">
                <a:lnSpc>
                  <a:spcPct val="130000"/>
                </a:lnSpc>
              </a:pPr>
              <a:r>
                <a:rPr lang="zh-CN" altLang="en-US" sz="4800" dirty="0">
                  <a:solidFill>
                    <a:schemeClr val="bg1"/>
                  </a:solidFill>
                  <a:cs typeface="+mn-ea"/>
                  <a:sym typeface="+mn-lt"/>
                </a:rPr>
                <a:t>快速开发       </a:t>
              </a:r>
              <a:endParaRPr lang="zh-CN" altLang="en-US" sz="4800" b="1" dirty="0">
                <a:solidFill>
                  <a:schemeClr val="bg1"/>
                </a:solidFill>
                <a:cs typeface="+mn-ea"/>
                <a:sym typeface="+mn-lt"/>
              </a:endParaRPr>
            </a:p>
          </p:txBody>
        </p:sp>
      </p:grpSp>
      <p:grpSp>
        <p:nvGrpSpPr>
          <p:cNvPr id="15" name="组合 14"/>
          <p:cNvGrpSpPr/>
          <p:nvPr/>
        </p:nvGrpSpPr>
        <p:grpSpPr>
          <a:xfrm>
            <a:off x="6299200" y="3732530"/>
            <a:ext cx="4159250" cy="1921510"/>
            <a:chOff x="1073877" y="1902560"/>
            <a:chExt cx="4158578" cy="998361"/>
          </a:xfrm>
        </p:grpSpPr>
        <p:sp>
          <p:nvSpPr>
            <p:cNvPr id="16" name="任意多边形 6"/>
            <p:cNvSpPr/>
            <p:nvPr/>
          </p:nvSpPr>
          <p:spPr bwMode="auto">
            <a:xfrm>
              <a:off x="1073877" y="1902560"/>
              <a:ext cx="4158578" cy="998361"/>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noAutofit/>
            </a:bodyPr>
            <a:p>
              <a:endParaRPr lang="zh-CN" altLang="en-US">
                <a:solidFill>
                  <a:prstClr val="black"/>
                </a:solidFill>
                <a:cs typeface="+mn-ea"/>
                <a:sym typeface="+mn-lt"/>
              </a:endParaRPr>
            </a:p>
          </p:txBody>
        </p:sp>
        <p:sp>
          <p:nvSpPr>
            <p:cNvPr id="17" name="任意多边形 7"/>
            <p:cNvSpPr/>
            <p:nvPr/>
          </p:nvSpPr>
          <p:spPr bwMode="auto">
            <a:xfrm>
              <a:off x="1213953" y="2014081"/>
              <a:ext cx="3860738" cy="77531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rgbClr val="01ACBE"/>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noAutofit/>
            </a:bodyPr>
            <a:p>
              <a:endParaRPr lang="zh-CN" altLang="en-US">
                <a:solidFill>
                  <a:prstClr val="black"/>
                </a:solidFill>
                <a:cs typeface="+mn-ea"/>
                <a:sym typeface="+mn-lt"/>
              </a:endParaRPr>
            </a:p>
          </p:txBody>
        </p:sp>
        <p:sp>
          <p:nvSpPr>
            <p:cNvPr id="18" name="文本框 23"/>
            <p:cNvSpPr txBox="1"/>
            <p:nvPr/>
          </p:nvSpPr>
          <p:spPr>
            <a:xfrm>
              <a:off x="1899659" y="2128921"/>
              <a:ext cx="2832551" cy="546030"/>
            </a:xfrm>
            <a:prstGeom prst="rect">
              <a:avLst/>
            </a:prstGeom>
            <a:noFill/>
          </p:spPr>
          <p:txBody>
            <a:bodyPr wrap="square" rtlCol="0">
              <a:spAutoFit/>
            </a:bodyPr>
            <a:p>
              <a:pPr algn="just">
                <a:lnSpc>
                  <a:spcPct val="130000"/>
                </a:lnSpc>
              </a:pPr>
              <a:r>
                <a:rPr lang="zh-CN" altLang="en-US" sz="4800" dirty="0">
                  <a:solidFill>
                    <a:schemeClr val="bg1"/>
                  </a:solidFill>
                  <a:cs typeface="+mn-ea"/>
                  <a:sym typeface="+mn-lt"/>
                </a:rPr>
                <a:t>分工合作</a:t>
              </a:r>
              <a:r>
                <a:rPr lang="zh-CN" altLang="en-US" sz="4800" dirty="0">
                  <a:solidFill>
                    <a:schemeClr val="bg1"/>
                  </a:solidFill>
                  <a:cs typeface="+mn-ea"/>
                  <a:sym typeface="+mn-lt"/>
                </a:rPr>
                <a:t>       </a:t>
              </a:r>
              <a:endParaRPr lang="zh-CN" altLang="en-US" sz="4800" b="1" dirty="0">
                <a:solidFill>
                  <a:schemeClr val="bg1"/>
                </a:solidFill>
                <a:cs typeface="+mn-ea"/>
                <a:sym typeface="+mn-lt"/>
              </a:endParaRPr>
            </a:p>
          </p:txBody>
        </p:sp>
      </p:gr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178"/>
                                        </p:tgtEl>
                                        <p:attrNameLst>
                                          <p:attrName>style.visibility</p:attrName>
                                        </p:attrNameLst>
                                      </p:cBhvr>
                                      <p:to>
                                        <p:strVal val="visible"/>
                                      </p:to>
                                    </p:set>
                                    <p:anim calcmode="lin" valueType="num">
                                      <p:cBhvr additive="base">
                                        <p:cTn id="7" dur="500"/>
                                        <p:tgtEl>
                                          <p:spTgt spid="178"/>
                                        </p:tgtEl>
                                        <p:attrNameLst>
                                          <p:attrName>ppt_x</p:attrName>
                                        </p:attrNameLst>
                                      </p:cBhvr>
                                      <p:tavLst>
                                        <p:tav tm="0">
                                          <p:val>
                                            <p:strVal val="#ppt_x+#ppt_w*1.125000"/>
                                          </p:val>
                                        </p:tav>
                                        <p:tav tm="100000">
                                          <p:val>
                                            <p:strVal val="#ppt_x"/>
                                          </p:val>
                                        </p:tav>
                                      </p:tavLst>
                                    </p:anim>
                                    <p:animEffect transition="in" filter="wipe(left)">
                                      <p:cBhvr>
                                        <p:cTn id="8" dur="500"/>
                                        <p:tgtEl>
                                          <p:spTgt spid="178"/>
                                        </p:tgtEl>
                                      </p:cBhvr>
                                    </p:animEffect>
                                  </p:childTnLst>
                                </p:cTn>
                              </p:par>
                            </p:childTnLst>
                          </p:cTn>
                        </p:par>
                        <p:par>
                          <p:cTn id="9" fill="hold">
                            <p:stCondLst>
                              <p:cond delay="500"/>
                            </p:stCondLst>
                            <p:childTnLst>
                              <p:par>
                                <p:cTn id="10" presetID="12" presetClass="entr" presetSubtype="2"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p:tgtEl>
                                          <p:spTgt spid="11"/>
                                        </p:tgtEl>
                                        <p:attrNameLst>
                                          <p:attrName>ppt_x</p:attrName>
                                        </p:attrNameLst>
                                      </p:cBhvr>
                                      <p:tavLst>
                                        <p:tav tm="0">
                                          <p:val>
                                            <p:strVal val="#ppt_x+#ppt_w*1.125000"/>
                                          </p:val>
                                        </p:tav>
                                        <p:tav tm="100000">
                                          <p:val>
                                            <p:strVal val="#ppt_x"/>
                                          </p:val>
                                        </p:tav>
                                      </p:tavLst>
                                    </p:anim>
                                    <p:animEffect transition="in" filter="wipe(left)">
                                      <p:cBhvr>
                                        <p:cTn id="13" dur="500"/>
                                        <p:tgtEl>
                                          <p:spTgt spid="11"/>
                                        </p:tgtEl>
                                      </p:cBhvr>
                                    </p:animEffect>
                                  </p:childTnLst>
                                </p:cTn>
                              </p:par>
                            </p:childTnLst>
                          </p:cTn>
                        </p:par>
                        <p:par>
                          <p:cTn id="14" fill="hold">
                            <p:stCondLst>
                              <p:cond delay="1000"/>
                            </p:stCondLst>
                            <p:childTnLst>
                              <p:par>
                                <p:cTn id="15" presetID="12" presetClass="entr" presetSubtype="2" fill="hold" nodeType="after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p:tgtEl>
                                          <p:spTgt spid="15"/>
                                        </p:tgtEl>
                                        <p:attrNameLst>
                                          <p:attrName>ppt_x</p:attrName>
                                        </p:attrNameLst>
                                      </p:cBhvr>
                                      <p:tavLst>
                                        <p:tav tm="0">
                                          <p:val>
                                            <p:strVal val="#ppt_x+#ppt_w*1.125000"/>
                                          </p:val>
                                        </p:tav>
                                        <p:tav tm="100000">
                                          <p:val>
                                            <p:strVal val="#ppt_x"/>
                                          </p:val>
                                        </p:tav>
                                      </p:tavLst>
                                    </p:anim>
                                    <p:animEffect transition="in" filter="wipe(left)">
                                      <p:cBhvr>
                                        <p:cTn id="1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fontScheme name="uoomqfll">
      <a:majorFont>
        <a:latin typeface="zihun70hao-lingyueheiti"/>
        <a:ea typeface="字魂59号-创粗黑"/>
        <a:cs typeface=""/>
      </a:majorFont>
      <a:minorFont>
        <a:latin typeface="zihun70hao-lingyueheiti"/>
        <a:ea typeface="字魂59号-创粗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ppt/theme/themeOverride10.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ppt/theme/themeOverride11.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ppt/theme/themeOverride12.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ppt/theme/themeOverride2.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ppt/theme/themeOverride3.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ppt/theme/themeOverride4.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ppt/theme/themeOverride5.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ppt/theme/themeOverride6.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ppt/theme/themeOverride7.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ppt/theme/themeOverride8.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ppt/theme/themeOverride9.xml><?xml version="1.0" encoding="utf-8"?>
<a:themeOverride xmlns:a="http://schemas.openxmlformats.org/drawingml/2006/main">
  <a:clrScheme name="Office">
    <a:dk1>
      <a:srgbClr val="000000"/>
    </a:dk1>
    <a:lt1>
      <a:srgbClr val="FFFFFF"/>
    </a:lt1>
    <a:dk2>
      <a:srgbClr val="1E477B"/>
    </a:dk2>
    <a:lt2>
      <a:srgbClr val="ECEADF"/>
    </a:lt2>
    <a:accent1>
      <a:srgbClr val="01ABBD"/>
    </a:accent1>
    <a:accent2>
      <a:srgbClr val="E26D6E"/>
    </a:accent2>
    <a:accent3>
      <a:srgbClr val="9BBB59"/>
    </a:accent3>
    <a:accent4>
      <a:srgbClr val="592780"/>
    </a:accent4>
    <a:accent5>
      <a:srgbClr val="00A7B8"/>
    </a:accent5>
    <a:accent6>
      <a:srgbClr val="E5AC00"/>
    </a:accent6>
    <a:hlink>
      <a:srgbClr val="0000FF"/>
    </a:hlink>
    <a:folHlink>
      <a:srgbClr val="7F007F"/>
    </a:folHlink>
  </a:clrScheme>
</a:themeOverride>
</file>

<file path=docProps/app.xml><?xml version="1.0" encoding="utf-8"?>
<Properties xmlns="http://schemas.openxmlformats.org/officeDocument/2006/extended-properties" xmlns:vt="http://schemas.openxmlformats.org/officeDocument/2006/docPropsVTypes">
  <TotalTime>0</TotalTime>
  <Words>1500</Words>
  <Application>WPS 演示</Application>
  <PresentationFormat>自定义</PresentationFormat>
  <Paragraphs>257</Paragraphs>
  <Slides>21</Slides>
  <Notes>34</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21</vt:i4>
      </vt:variant>
    </vt:vector>
  </HeadingPairs>
  <TitlesOfParts>
    <vt:vector size="38" baseType="lpstr">
      <vt:lpstr>Arial</vt:lpstr>
      <vt:lpstr>宋体</vt:lpstr>
      <vt:lpstr>Wingdings</vt:lpstr>
      <vt:lpstr>zihun70hao-lingyueheiti</vt:lpstr>
      <vt:lpstr>字魂59号-创粗黑</vt:lpstr>
      <vt:lpstr>黑体</vt:lpstr>
      <vt:lpstr>微软雅黑</vt:lpstr>
      <vt:lpstr>Arial Unicode MS</vt:lpstr>
      <vt:lpstr>Calibri</vt:lpstr>
      <vt:lpstr>等线</vt:lpstr>
      <vt:lpstr>等线 Light</vt:lpstr>
      <vt:lpstr>Microsoft JhengHei Light</vt:lpstr>
      <vt:lpstr>仿宋</vt:lpstr>
      <vt:lpstr>微软雅黑 Light</vt:lpstr>
      <vt:lpstr>新宋体</vt:lpstr>
      <vt:lpstr>楷体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48966</dc:title>
  <dc:creator>hhc</dc:creator>
  <cp:lastModifiedBy>TEDU</cp:lastModifiedBy>
  <cp:revision>116</cp:revision>
  <dcterms:created xsi:type="dcterms:W3CDTF">2016-01-11T07:38:00Z</dcterms:created>
  <dcterms:modified xsi:type="dcterms:W3CDTF">2019-09-18T03:40:37Z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2052-10.1.0.7468</vt:lpwstr>
  </property>
</Properties>
</file>

<file path=docProps/thumbnail.jpeg>
</file>